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6858000" cx="12192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Quattrocento Sans"/>
      <p:regular r:id="rId29"/>
      <p:bold r:id="rId30"/>
      <p:italic r:id="rId31"/>
      <p:boldItalic r:id="rId32"/>
    </p:embeddedFont>
    <p:embeddedFont>
      <p:font typeface="Gill Sans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311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43F6814-1F2E-4093-8E80-0633A95737B8}">
  <a:tblStyle styleId="{D43F6814-1F2E-4093-8E80-0633A95737B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  <p:guide pos="311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QuattrocentoSans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QuattrocentoSans-italic.fntdata"/><Relationship Id="rId30" Type="http://schemas.openxmlformats.org/officeDocument/2006/relationships/font" Target="fonts/QuattrocentoSans-bold.fntdata"/><Relationship Id="rId11" Type="http://schemas.openxmlformats.org/officeDocument/2006/relationships/slide" Target="slides/slide5.xml"/><Relationship Id="rId33" Type="http://schemas.openxmlformats.org/officeDocument/2006/relationships/font" Target="fonts/GillSans-regular.fntdata"/><Relationship Id="rId10" Type="http://schemas.openxmlformats.org/officeDocument/2006/relationships/slide" Target="slides/slide4.xml"/><Relationship Id="rId32" Type="http://schemas.openxmlformats.org/officeDocument/2006/relationships/font" Target="fonts/QuattrocentoSans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GillSans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4" name="Google Shape;73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5" name="Google Shape;73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d311d3d1a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d311d3d1a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gd311d3d1a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dc9c01feee_2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dc9c01feee_2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gdc9c01feee_2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d98de5b545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d98de5b545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gd98de5b545_0_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5de4caa2560f0b7d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5de4caa2560f0b7d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g5de4caa2560f0b7d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dc9c01feee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dc9c01feee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gdc9c01feee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dc9c01feee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dc9c01feee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gdc9c01feee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d0eb5eb426_0_21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gd0eb5eb426_0_21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dc9c01feee_2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dc9c01feee_2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gdc9c01feee_2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d98de5b545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d98de5b545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gd98de5b545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cebf8bed3c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gcebf8bed3c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d0eb5eb426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d0eb5eb426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gd0eb5eb426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d0eb5eb426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d0eb5eb426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gd0eb5eb426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Logo">
  <p:cSld name="Title Slide with Logo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"/>
          <p:cNvSpPr/>
          <p:nvPr/>
        </p:nvSpPr>
        <p:spPr>
          <a:xfrm>
            <a:off x="0" y="0"/>
            <a:ext cx="12192000" cy="44166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-839" r="-839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1524000" y="2462986"/>
            <a:ext cx="9144000" cy="17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Gill Sans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0" y="4416552"/>
            <a:ext cx="12192000" cy="24414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" name="Google Shape;26;p2"/>
          <p:cNvSpPr txBox="1"/>
          <p:nvPr>
            <p:ph idx="1" type="subTitle"/>
          </p:nvPr>
        </p:nvSpPr>
        <p:spPr>
          <a:xfrm>
            <a:off x="1524000" y="4734696"/>
            <a:ext cx="91440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7" name="Google Shape;27;p2"/>
          <p:cNvSpPr/>
          <p:nvPr>
            <p:ph idx="2" type="pic"/>
          </p:nvPr>
        </p:nvSpPr>
        <p:spPr>
          <a:xfrm>
            <a:off x="5355336" y="1172982"/>
            <a:ext cx="14814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grpSp>
        <p:nvGrpSpPr>
          <p:cNvPr id="28" name="Google Shape;28;p2"/>
          <p:cNvGrpSpPr/>
          <p:nvPr/>
        </p:nvGrpSpPr>
        <p:grpSpPr>
          <a:xfrm>
            <a:off x="3619265" y="2253996"/>
            <a:ext cx="4953387" cy="100500"/>
            <a:chOff x="3631692" y="2253996"/>
            <a:chExt cx="4953387" cy="100500"/>
          </a:xfrm>
        </p:grpSpPr>
        <p:sp>
          <p:nvSpPr>
            <p:cNvPr id="29" name="Google Shape;29;p2"/>
            <p:cNvSpPr/>
            <p:nvPr/>
          </p:nvSpPr>
          <p:spPr>
            <a:xfrm>
              <a:off x="3631692" y="2253996"/>
              <a:ext cx="100500" cy="1005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30" name="Google Shape;30;p2"/>
            <p:cNvCxnSpPr/>
            <p:nvPr/>
          </p:nvCxnSpPr>
          <p:spPr>
            <a:xfrm>
              <a:off x="3681984" y="2307679"/>
              <a:ext cx="4827900" cy="0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1" name="Google Shape;31;p2"/>
            <p:cNvSpPr/>
            <p:nvPr/>
          </p:nvSpPr>
          <p:spPr>
            <a:xfrm>
              <a:off x="8484579" y="2253996"/>
              <a:ext cx="100500" cy="1005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2" name="Google Shape;32;p2"/>
          <p:cNvGrpSpPr/>
          <p:nvPr/>
        </p:nvGrpSpPr>
        <p:grpSpPr>
          <a:xfrm>
            <a:off x="4652584" y="5305363"/>
            <a:ext cx="2886798" cy="100500"/>
            <a:chOff x="3631690" y="2253996"/>
            <a:chExt cx="5028388" cy="100500"/>
          </a:xfrm>
        </p:grpSpPr>
        <p:sp>
          <p:nvSpPr>
            <p:cNvPr id="33" name="Google Shape;33;p2"/>
            <p:cNvSpPr/>
            <p:nvPr/>
          </p:nvSpPr>
          <p:spPr>
            <a:xfrm>
              <a:off x="3631690" y="2253996"/>
              <a:ext cx="175200" cy="1005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34" name="Google Shape;34;p2"/>
            <p:cNvCxnSpPr/>
            <p:nvPr/>
          </p:nvCxnSpPr>
          <p:spPr>
            <a:xfrm>
              <a:off x="3681984" y="2307679"/>
              <a:ext cx="4827900" cy="0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5" name="Google Shape;35;p2"/>
            <p:cNvSpPr/>
            <p:nvPr/>
          </p:nvSpPr>
          <p:spPr>
            <a:xfrm>
              <a:off x="8484578" y="2253996"/>
              <a:ext cx="175500" cy="1005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 Layout">
  <p:cSld name="Three Content Layou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1" name="Google Shape;171;p11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11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11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4" name="Google Shape;174;p11"/>
          <p:cNvSpPr txBox="1"/>
          <p:nvPr>
            <p:ph type="title"/>
          </p:nvPr>
        </p:nvSpPr>
        <p:spPr>
          <a:xfrm>
            <a:off x="5104263" y="707529"/>
            <a:ext cx="63108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11"/>
          <p:cNvSpPr txBox="1"/>
          <p:nvPr>
            <p:ph idx="1" type="body"/>
          </p:nvPr>
        </p:nvSpPr>
        <p:spPr>
          <a:xfrm>
            <a:off x="5104263" y="1625821"/>
            <a:ext cx="62898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176" name="Google Shape;176;p11"/>
          <p:cNvSpPr/>
          <p:nvPr>
            <p:ph idx="2" type="pic"/>
          </p:nvPr>
        </p:nvSpPr>
        <p:spPr>
          <a:xfrm>
            <a:off x="831850" y="859665"/>
            <a:ext cx="1079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grpSp>
        <p:nvGrpSpPr>
          <p:cNvPr id="177" name="Google Shape;177;p11"/>
          <p:cNvGrpSpPr/>
          <p:nvPr/>
        </p:nvGrpSpPr>
        <p:grpSpPr>
          <a:xfrm flipH="1">
            <a:off x="7179410" y="1375202"/>
            <a:ext cx="5012598" cy="100800"/>
            <a:chOff x="304632" y="3240138"/>
            <a:chExt cx="3129744" cy="100800"/>
          </a:xfrm>
        </p:grpSpPr>
        <p:cxnSp>
          <p:nvCxnSpPr>
            <p:cNvPr id="178" name="Google Shape;178;p11"/>
            <p:cNvCxnSpPr/>
            <p:nvPr/>
          </p:nvCxnSpPr>
          <p:spPr>
            <a:xfrm>
              <a:off x="304632" y="3290538"/>
              <a:ext cx="30795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79" name="Google Shape;179;p11"/>
            <p:cNvSpPr/>
            <p:nvPr/>
          </p:nvSpPr>
          <p:spPr>
            <a:xfrm>
              <a:off x="3368676" y="3240138"/>
              <a:ext cx="657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80" name="Google Shape;180;p11"/>
          <p:cNvSpPr txBox="1"/>
          <p:nvPr>
            <p:ph idx="3" type="body"/>
          </p:nvPr>
        </p:nvSpPr>
        <p:spPr>
          <a:xfrm>
            <a:off x="1226927" y="4271296"/>
            <a:ext cx="2944500" cy="14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  <a:defRPr sz="1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cxnSp>
        <p:nvCxnSpPr>
          <p:cNvPr id="181" name="Google Shape;181;p11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2" name="Google Shape;182;p11"/>
          <p:cNvSpPr/>
          <p:nvPr/>
        </p:nvSpPr>
        <p:spPr>
          <a:xfrm>
            <a:off x="11466563" y="5966056"/>
            <a:ext cx="109800" cy="1098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83" name="Google Shape;183;p11"/>
          <p:cNvCxnSpPr/>
          <p:nvPr/>
        </p:nvCxnSpPr>
        <p:spPr>
          <a:xfrm flipH="1" rot="10800000">
            <a:off x="0" y="6020788"/>
            <a:ext cx="803400" cy="6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4" name="Google Shape;184;p11"/>
          <p:cNvSpPr/>
          <p:nvPr/>
        </p:nvSpPr>
        <p:spPr>
          <a:xfrm>
            <a:off x="809310" y="5879656"/>
            <a:ext cx="283500" cy="2835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5" name="Google Shape;185;p11"/>
          <p:cNvSpPr txBox="1"/>
          <p:nvPr>
            <p:ph idx="4" type="body"/>
          </p:nvPr>
        </p:nvSpPr>
        <p:spPr>
          <a:xfrm>
            <a:off x="1226927" y="3858610"/>
            <a:ext cx="29445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186" name="Google Shape;186;p11"/>
          <p:cNvSpPr/>
          <p:nvPr>
            <p:ph idx="5" type="body"/>
          </p:nvPr>
        </p:nvSpPr>
        <p:spPr>
          <a:xfrm>
            <a:off x="1226927" y="2760518"/>
            <a:ext cx="978300" cy="978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7000"/>
              <a:buNone/>
              <a:defRPr b="1" sz="7000"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" name="Google Shape;187;p11"/>
          <p:cNvSpPr txBox="1"/>
          <p:nvPr>
            <p:ph idx="6" type="body"/>
          </p:nvPr>
        </p:nvSpPr>
        <p:spPr>
          <a:xfrm>
            <a:off x="4871314" y="4271296"/>
            <a:ext cx="2944500" cy="14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  <a:defRPr sz="1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188" name="Google Shape;188;p11"/>
          <p:cNvSpPr/>
          <p:nvPr>
            <p:ph idx="7" type="body"/>
          </p:nvPr>
        </p:nvSpPr>
        <p:spPr>
          <a:xfrm>
            <a:off x="4871314" y="2760518"/>
            <a:ext cx="978300" cy="978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7000"/>
              <a:buNone/>
              <a:defRPr b="1" sz="7000"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9" name="Google Shape;189;p11"/>
          <p:cNvSpPr txBox="1"/>
          <p:nvPr>
            <p:ph idx="8" type="body"/>
          </p:nvPr>
        </p:nvSpPr>
        <p:spPr>
          <a:xfrm>
            <a:off x="4871314" y="3858610"/>
            <a:ext cx="29445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190" name="Google Shape;190;p11"/>
          <p:cNvSpPr txBox="1"/>
          <p:nvPr>
            <p:ph idx="9" type="body"/>
          </p:nvPr>
        </p:nvSpPr>
        <p:spPr>
          <a:xfrm>
            <a:off x="8515702" y="4271296"/>
            <a:ext cx="2944500" cy="14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  <a:defRPr sz="1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191" name="Google Shape;191;p11"/>
          <p:cNvSpPr/>
          <p:nvPr>
            <p:ph idx="13" type="body"/>
          </p:nvPr>
        </p:nvSpPr>
        <p:spPr>
          <a:xfrm>
            <a:off x="8515702" y="2760518"/>
            <a:ext cx="978300" cy="978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7000"/>
              <a:buNone/>
              <a:defRPr b="1" sz="7000"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" name="Google Shape;192;p11"/>
          <p:cNvSpPr txBox="1"/>
          <p:nvPr>
            <p:ph idx="14" type="body"/>
          </p:nvPr>
        </p:nvSpPr>
        <p:spPr>
          <a:xfrm>
            <a:off x="8515702" y="3858610"/>
            <a:ext cx="29445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cxnSp>
        <p:nvCxnSpPr>
          <p:cNvPr id="193" name="Google Shape;193;p11"/>
          <p:cNvCxnSpPr/>
          <p:nvPr/>
        </p:nvCxnSpPr>
        <p:spPr>
          <a:xfrm>
            <a:off x="2205335" y="3256107"/>
            <a:ext cx="266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4" name="Google Shape;194;p11"/>
          <p:cNvCxnSpPr/>
          <p:nvPr/>
        </p:nvCxnSpPr>
        <p:spPr>
          <a:xfrm>
            <a:off x="5849839" y="3255785"/>
            <a:ext cx="266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Comparison">
  <p:cSld name="Numbers Comparison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7" name="Google Shape;197;p12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12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12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0" name="Google Shape;200;p12"/>
          <p:cNvSpPr txBox="1"/>
          <p:nvPr>
            <p:ph type="title"/>
          </p:nvPr>
        </p:nvSpPr>
        <p:spPr>
          <a:xfrm>
            <a:off x="4292016" y="707529"/>
            <a:ext cx="71181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12"/>
          <p:cNvSpPr txBox="1"/>
          <p:nvPr>
            <p:ph idx="1" type="body"/>
          </p:nvPr>
        </p:nvSpPr>
        <p:spPr>
          <a:xfrm>
            <a:off x="4292016" y="1625821"/>
            <a:ext cx="70968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202" name="Google Shape;202;p12"/>
          <p:cNvSpPr/>
          <p:nvPr>
            <p:ph idx="2" type="pic"/>
          </p:nvPr>
        </p:nvSpPr>
        <p:spPr>
          <a:xfrm>
            <a:off x="831850" y="859665"/>
            <a:ext cx="1079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grpSp>
        <p:nvGrpSpPr>
          <p:cNvPr id="203" name="Google Shape;203;p12"/>
          <p:cNvGrpSpPr/>
          <p:nvPr/>
        </p:nvGrpSpPr>
        <p:grpSpPr>
          <a:xfrm flipH="1">
            <a:off x="4314847" y="1375202"/>
            <a:ext cx="7877580" cy="100800"/>
            <a:chOff x="245338" y="3240138"/>
            <a:chExt cx="4016100" cy="100800"/>
          </a:xfrm>
        </p:grpSpPr>
        <p:cxnSp>
          <p:nvCxnSpPr>
            <p:cNvPr id="204" name="Google Shape;204;p12"/>
            <p:cNvCxnSpPr>
              <a:endCxn id="205" idx="6"/>
            </p:cNvCxnSpPr>
            <p:nvPr/>
          </p:nvCxnSpPr>
          <p:spPr>
            <a:xfrm>
              <a:off x="245338" y="3290538"/>
              <a:ext cx="40161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05" name="Google Shape;205;p12"/>
            <p:cNvSpPr/>
            <p:nvPr/>
          </p:nvSpPr>
          <p:spPr>
            <a:xfrm>
              <a:off x="4210138" y="3240138"/>
              <a:ext cx="513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cxnSp>
        <p:nvCxnSpPr>
          <p:cNvPr id="206" name="Google Shape;206;p12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7" name="Google Shape;207;p12"/>
          <p:cNvSpPr/>
          <p:nvPr/>
        </p:nvSpPr>
        <p:spPr>
          <a:xfrm>
            <a:off x="11466563" y="5966056"/>
            <a:ext cx="109800" cy="1098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08" name="Google Shape;208;p12"/>
          <p:cNvCxnSpPr/>
          <p:nvPr/>
        </p:nvCxnSpPr>
        <p:spPr>
          <a:xfrm flipH="1" rot="10800000">
            <a:off x="0" y="6020788"/>
            <a:ext cx="803400" cy="6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9" name="Google Shape;209;p12"/>
          <p:cNvSpPr/>
          <p:nvPr/>
        </p:nvSpPr>
        <p:spPr>
          <a:xfrm>
            <a:off x="809310" y="5879656"/>
            <a:ext cx="283500" cy="2835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0" name="Google Shape;210;p12"/>
          <p:cNvSpPr txBox="1"/>
          <p:nvPr>
            <p:ph idx="3" type="body"/>
          </p:nvPr>
        </p:nvSpPr>
        <p:spPr>
          <a:xfrm>
            <a:off x="783723" y="3301941"/>
            <a:ext cx="34083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7000"/>
              <a:buNone/>
              <a:defRPr b="1" sz="7000"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1" name="Google Shape;211;p12"/>
          <p:cNvSpPr txBox="1"/>
          <p:nvPr>
            <p:ph idx="4" type="body"/>
          </p:nvPr>
        </p:nvSpPr>
        <p:spPr>
          <a:xfrm>
            <a:off x="5716329" y="3394494"/>
            <a:ext cx="56784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  <a:defRPr sz="1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212" name="Google Shape;212;p12"/>
          <p:cNvSpPr txBox="1"/>
          <p:nvPr>
            <p:ph idx="5" type="body"/>
          </p:nvPr>
        </p:nvSpPr>
        <p:spPr>
          <a:xfrm>
            <a:off x="4292016" y="3394494"/>
            <a:ext cx="13992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213" name="Google Shape;213;p12"/>
          <p:cNvSpPr txBox="1"/>
          <p:nvPr>
            <p:ph idx="6" type="body"/>
          </p:nvPr>
        </p:nvSpPr>
        <p:spPr>
          <a:xfrm>
            <a:off x="783723" y="4594663"/>
            <a:ext cx="34083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7000"/>
              <a:buNone/>
              <a:defRPr b="1" sz="7000"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4" name="Google Shape;214;p12"/>
          <p:cNvSpPr txBox="1"/>
          <p:nvPr>
            <p:ph idx="7" type="body"/>
          </p:nvPr>
        </p:nvSpPr>
        <p:spPr>
          <a:xfrm>
            <a:off x="5716329" y="4687216"/>
            <a:ext cx="56784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  <a:defRPr sz="1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215" name="Google Shape;215;p12"/>
          <p:cNvSpPr txBox="1"/>
          <p:nvPr>
            <p:ph idx="8" type="body"/>
          </p:nvPr>
        </p:nvSpPr>
        <p:spPr>
          <a:xfrm>
            <a:off x="4292016" y="4687216"/>
            <a:ext cx="13992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Layout with circles">
  <p:cSld name="Content Layout with circles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8" name="Google Shape;218;p13"/>
          <p:cNvSpPr txBox="1"/>
          <p:nvPr>
            <p:ph type="title"/>
          </p:nvPr>
        </p:nvSpPr>
        <p:spPr>
          <a:xfrm>
            <a:off x="803276" y="3242645"/>
            <a:ext cx="4464000" cy="11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13"/>
          <p:cNvSpPr txBox="1"/>
          <p:nvPr>
            <p:ph idx="1" type="body"/>
          </p:nvPr>
        </p:nvSpPr>
        <p:spPr>
          <a:xfrm>
            <a:off x="826770" y="4872948"/>
            <a:ext cx="44433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220" name="Google Shape;220;p13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13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13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3" name="Google Shape;223;p13"/>
          <p:cNvSpPr/>
          <p:nvPr>
            <p:ph idx="2" type="pic"/>
          </p:nvPr>
        </p:nvSpPr>
        <p:spPr>
          <a:xfrm>
            <a:off x="831850" y="859665"/>
            <a:ext cx="1079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grpSp>
        <p:nvGrpSpPr>
          <p:cNvPr id="224" name="Google Shape;224;p13"/>
          <p:cNvGrpSpPr/>
          <p:nvPr/>
        </p:nvGrpSpPr>
        <p:grpSpPr>
          <a:xfrm>
            <a:off x="0" y="4581382"/>
            <a:ext cx="4370400" cy="100800"/>
            <a:chOff x="-1228304" y="3240138"/>
            <a:chExt cx="4370400" cy="100800"/>
          </a:xfrm>
        </p:grpSpPr>
        <p:cxnSp>
          <p:nvCxnSpPr>
            <p:cNvPr id="225" name="Google Shape;225;p13"/>
            <p:cNvCxnSpPr/>
            <p:nvPr/>
          </p:nvCxnSpPr>
          <p:spPr>
            <a:xfrm>
              <a:off x="-1228304" y="3290538"/>
              <a:ext cx="432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26" name="Google Shape;226;p13"/>
            <p:cNvSpPr/>
            <p:nvPr/>
          </p:nvSpPr>
          <p:spPr>
            <a:xfrm>
              <a:off x="3041296" y="3240138"/>
              <a:ext cx="1008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227" name="Google Shape;227;p13"/>
          <p:cNvSpPr txBox="1"/>
          <p:nvPr>
            <p:ph idx="3" type="body"/>
          </p:nvPr>
        </p:nvSpPr>
        <p:spPr>
          <a:xfrm>
            <a:off x="5533023" y="4551485"/>
            <a:ext cx="5855700" cy="12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  <a:defRPr sz="1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228" name="Google Shape;228;p13"/>
          <p:cNvSpPr/>
          <p:nvPr/>
        </p:nvSpPr>
        <p:spPr>
          <a:xfrm>
            <a:off x="809310" y="5879656"/>
            <a:ext cx="283500" cy="2835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29" name="Google Shape;229;p13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0" name="Google Shape;230;p13"/>
          <p:cNvSpPr/>
          <p:nvPr/>
        </p:nvSpPr>
        <p:spPr>
          <a:xfrm>
            <a:off x="11466563" y="5966056"/>
            <a:ext cx="109800" cy="1098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31" name="Google Shape;231;p13"/>
          <p:cNvCxnSpPr/>
          <p:nvPr/>
        </p:nvCxnSpPr>
        <p:spPr>
          <a:xfrm flipH="1" rot="10800000">
            <a:off x="0" y="6020788"/>
            <a:ext cx="803400" cy="6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2" name="Google Shape;232;p13"/>
          <p:cNvSpPr/>
          <p:nvPr/>
        </p:nvSpPr>
        <p:spPr>
          <a:xfrm>
            <a:off x="3616960" y="859665"/>
            <a:ext cx="2121300" cy="2121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3" name="Google Shape;233;p13"/>
          <p:cNvSpPr/>
          <p:nvPr/>
        </p:nvSpPr>
        <p:spPr>
          <a:xfrm>
            <a:off x="5522965" y="836613"/>
            <a:ext cx="2816400" cy="2816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4" name="Google Shape;234;p13"/>
          <p:cNvSpPr/>
          <p:nvPr/>
        </p:nvSpPr>
        <p:spPr>
          <a:xfrm>
            <a:off x="8123915" y="859665"/>
            <a:ext cx="3273600" cy="3273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5" name="Google Shape;235;p13"/>
          <p:cNvSpPr txBox="1"/>
          <p:nvPr>
            <p:ph idx="4" type="body"/>
          </p:nvPr>
        </p:nvSpPr>
        <p:spPr>
          <a:xfrm>
            <a:off x="3851931" y="1382322"/>
            <a:ext cx="16812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7000"/>
              <a:buNone/>
              <a:defRPr b="1" sz="7000"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6" name="Google Shape;236;p13"/>
          <p:cNvSpPr txBox="1"/>
          <p:nvPr>
            <p:ph idx="5" type="body"/>
          </p:nvPr>
        </p:nvSpPr>
        <p:spPr>
          <a:xfrm>
            <a:off x="3927524" y="2363691"/>
            <a:ext cx="15198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237" name="Google Shape;237;p13"/>
          <p:cNvSpPr txBox="1"/>
          <p:nvPr>
            <p:ph idx="6" type="body"/>
          </p:nvPr>
        </p:nvSpPr>
        <p:spPr>
          <a:xfrm>
            <a:off x="3806132" y="1185842"/>
            <a:ext cx="15198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  <a:defRPr b="0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238" name="Google Shape;238;p13"/>
          <p:cNvSpPr txBox="1"/>
          <p:nvPr>
            <p:ph idx="7" type="body"/>
          </p:nvPr>
        </p:nvSpPr>
        <p:spPr>
          <a:xfrm>
            <a:off x="6113495" y="1767897"/>
            <a:ext cx="16812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7000"/>
              <a:buNone/>
              <a:defRPr b="1" sz="7000"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9" name="Google Shape;239;p13"/>
          <p:cNvSpPr txBox="1"/>
          <p:nvPr>
            <p:ph idx="8" type="body"/>
          </p:nvPr>
        </p:nvSpPr>
        <p:spPr>
          <a:xfrm>
            <a:off x="6189088" y="2753338"/>
            <a:ext cx="15198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240" name="Google Shape;240;p13"/>
          <p:cNvSpPr txBox="1"/>
          <p:nvPr>
            <p:ph idx="9" type="body"/>
          </p:nvPr>
        </p:nvSpPr>
        <p:spPr>
          <a:xfrm>
            <a:off x="6067696" y="1537655"/>
            <a:ext cx="15198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  <a:defRPr b="0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241" name="Google Shape;241;p13"/>
          <p:cNvSpPr txBox="1"/>
          <p:nvPr>
            <p:ph idx="13" type="body"/>
          </p:nvPr>
        </p:nvSpPr>
        <p:spPr>
          <a:xfrm>
            <a:off x="8714444" y="2049128"/>
            <a:ext cx="20103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7000"/>
              <a:buNone/>
              <a:defRPr b="1" sz="7000"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2" name="Google Shape;242;p13"/>
          <p:cNvSpPr txBox="1"/>
          <p:nvPr>
            <p:ph idx="14" type="body"/>
          </p:nvPr>
        </p:nvSpPr>
        <p:spPr>
          <a:xfrm>
            <a:off x="8981735" y="3034569"/>
            <a:ext cx="15198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243" name="Google Shape;243;p13"/>
          <p:cNvSpPr txBox="1"/>
          <p:nvPr>
            <p:ph idx="15" type="body"/>
          </p:nvPr>
        </p:nvSpPr>
        <p:spPr>
          <a:xfrm>
            <a:off x="9089050" y="1818886"/>
            <a:ext cx="15198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  <a:defRPr b="0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with Subtitle">
  <p:cSld name="Two Content with Subtitle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6" name="Google Shape;246;p14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14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14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" name="Google Shape;249;p14"/>
          <p:cNvSpPr txBox="1"/>
          <p:nvPr>
            <p:ph type="title"/>
          </p:nvPr>
        </p:nvSpPr>
        <p:spPr>
          <a:xfrm>
            <a:off x="6096000" y="707529"/>
            <a:ext cx="53142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14"/>
          <p:cNvSpPr txBox="1"/>
          <p:nvPr>
            <p:ph idx="1" type="body"/>
          </p:nvPr>
        </p:nvSpPr>
        <p:spPr>
          <a:xfrm>
            <a:off x="6096000" y="1625821"/>
            <a:ext cx="52926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251" name="Google Shape;251;p14"/>
          <p:cNvSpPr/>
          <p:nvPr>
            <p:ph idx="2" type="pic"/>
          </p:nvPr>
        </p:nvSpPr>
        <p:spPr>
          <a:xfrm>
            <a:off x="831850" y="859665"/>
            <a:ext cx="1079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grpSp>
        <p:nvGrpSpPr>
          <p:cNvPr id="252" name="Google Shape;252;p14"/>
          <p:cNvGrpSpPr/>
          <p:nvPr/>
        </p:nvGrpSpPr>
        <p:grpSpPr>
          <a:xfrm flipH="1">
            <a:off x="6096277" y="1383372"/>
            <a:ext cx="6095754" cy="100800"/>
            <a:chOff x="646015" y="3248308"/>
            <a:chExt cx="3107700" cy="100800"/>
          </a:xfrm>
        </p:grpSpPr>
        <p:cxnSp>
          <p:nvCxnSpPr>
            <p:cNvPr id="253" name="Google Shape;253;p14"/>
            <p:cNvCxnSpPr/>
            <p:nvPr/>
          </p:nvCxnSpPr>
          <p:spPr>
            <a:xfrm>
              <a:off x="646015" y="3290538"/>
              <a:ext cx="31077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54" name="Google Shape;254;p14"/>
            <p:cNvSpPr/>
            <p:nvPr/>
          </p:nvSpPr>
          <p:spPr>
            <a:xfrm>
              <a:off x="3702376" y="3248308"/>
              <a:ext cx="513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cxnSp>
        <p:nvCxnSpPr>
          <p:cNvPr id="255" name="Google Shape;255;p14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6" name="Google Shape;256;p14"/>
          <p:cNvSpPr/>
          <p:nvPr/>
        </p:nvSpPr>
        <p:spPr>
          <a:xfrm>
            <a:off x="11466563" y="5966056"/>
            <a:ext cx="109800" cy="1098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57" name="Google Shape;257;p14"/>
          <p:cNvCxnSpPr/>
          <p:nvPr/>
        </p:nvCxnSpPr>
        <p:spPr>
          <a:xfrm flipH="1" rot="10800000">
            <a:off x="0" y="6020788"/>
            <a:ext cx="803400" cy="6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8" name="Google Shape;258;p14"/>
          <p:cNvSpPr/>
          <p:nvPr/>
        </p:nvSpPr>
        <p:spPr>
          <a:xfrm>
            <a:off x="809310" y="5879656"/>
            <a:ext cx="283500" cy="2835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9" name="Google Shape;259;p14"/>
          <p:cNvSpPr txBox="1"/>
          <p:nvPr>
            <p:ph idx="3" type="body"/>
          </p:nvPr>
        </p:nvSpPr>
        <p:spPr>
          <a:xfrm>
            <a:off x="831851" y="3335524"/>
            <a:ext cx="4817700" cy="22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sz="1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260" name="Google Shape;260;p14"/>
          <p:cNvSpPr txBox="1"/>
          <p:nvPr>
            <p:ph idx="4" type="body"/>
          </p:nvPr>
        </p:nvSpPr>
        <p:spPr>
          <a:xfrm>
            <a:off x="831850" y="2905291"/>
            <a:ext cx="2915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261" name="Google Shape;261;p14"/>
          <p:cNvSpPr txBox="1"/>
          <p:nvPr>
            <p:ph idx="5" type="body"/>
          </p:nvPr>
        </p:nvSpPr>
        <p:spPr>
          <a:xfrm>
            <a:off x="6098826" y="3335524"/>
            <a:ext cx="5311200" cy="22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sz="1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262" name="Google Shape;262;p14"/>
          <p:cNvSpPr txBox="1"/>
          <p:nvPr>
            <p:ph idx="6" type="body"/>
          </p:nvPr>
        </p:nvSpPr>
        <p:spPr>
          <a:xfrm>
            <a:off x="6098826" y="2905291"/>
            <a:ext cx="2915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Layout">
  <p:cSld name="Chart Layou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5" name="Google Shape;265;p15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15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15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8" name="Google Shape;268;p15"/>
          <p:cNvSpPr txBox="1"/>
          <p:nvPr>
            <p:ph type="title"/>
          </p:nvPr>
        </p:nvSpPr>
        <p:spPr>
          <a:xfrm>
            <a:off x="806105" y="707529"/>
            <a:ext cx="37041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69" name="Google Shape;269;p15"/>
          <p:cNvGrpSpPr/>
          <p:nvPr/>
        </p:nvGrpSpPr>
        <p:grpSpPr>
          <a:xfrm>
            <a:off x="-37" y="1374243"/>
            <a:ext cx="4318768" cy="100800"/>
            <a:chOff x="646012" y="3239179"/>
            <a:chExt cx="2201768" cy="100800"/>
          </a:xfrm>
        </p:grpSpPr>
        <p:cxnSp>
          <p:nvCxnSpPr>
            <p:cNvPr id="270" name="Google Shape;270;p15"/>
            <p:cNvCxnSpPr/>
            <p:nvPr/>
          </p:nvCxnSpPr>
          <p:spPr>
            <a:xfrm>
              <a:off x="646012" y="3290538"/>
              <a:ext cx="21657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71" name="Google Shape;271;p15"/>
            <p:cNvSpPr/>
            <p:nvPr/>
          </p:nvSpPr>
          <p:spPr>
            <a:xfrm>
              <a:off x="2796480" y="3239179"/>
              <a:ext cx="513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cxnSp>
        <p:nvCxnSpPr>
          <p:cNvPr id="272" name="Google Shape;272;p15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3" name="Google Shape;273;p15"/>
          <p:cNvSpPr/>
          <p:nvPr/>
        </p:nvSpPr>
        <p:spPr>
          <a:xfrm>
            <a:off x="11466563" y="5966056"/>
            <a:ext cx="109800" cy="1098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74" name="Google Shape;274;p15"/>
          <p:cNvCxnSpPr/>
          <p:nvPr/>
        </p:nvCxnSpPr>
        <p:spPr>
          <a:xfrm flipH="1" rot="10800000">
            <a:off x="0" y="6020788"/>
            <a:ext cx="803400" cy="6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5" name="Google Shape;275;p15"/>
          <p:cNvSpPr/>
          <p:nvPr/>
        </p:nvSpPr>
        <p:spPr>
          <a:xfrm>
            <a:off x="809310" y="5879656"/>
            <a:ext cx="283500" cy="2835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descr="Competitors logos quadrant" id="276" name="Google Shape;276;p15"/>
          <p:cNvSpPr/>
          <p:nvPr>
            <p:ph idx="2" type="pic"/>
          </p:nvPr>
        </p:nvSpPr>
        <p:spPr>
          <a:xfrm>
            <a:off x="3928670" y="2872719"/>
            <a:ext cx="17721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1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descr="Competitors logos quadrant" id="277" name="Google Shape;277;p15"/>
          <p:cNvSpPr/>
          <p:nvPr>
            <p:ph idx="3" type="pic"/>
          </p:nvPr>
        </p:nvSpPr>
        <p:spPr>
          <a:xfrm>
            <a:off x="806105" y="2171148"/>
            <a:ext cx="16551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1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descr="Competitors logos quadrant" id="278" name="Google Shape;278;p15"/>
          <p:cNvSpPr/>
          <p:nvPr>
            <p:ph idx="4" type="pic"/>
          </p:nvPr>
        </p:nvSpPr>
        <p:spPr>
          <a:xfrm>
            <a:off x="2729582" y="4456262"/>
            <a:ext cx="17721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1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descr="Competitors logos quadrant" id="279" name="Google Shape;279;p15"/>
          <p:cNvSpPr/>
          <p:nvPr>
            <p:ph idx="5" type="pic"/>
          </p:nvPr>
        </p:nvSpPr>
        <p:spPr>
          <a:xfrm>
            <a:off x="6829546" y="2770168"/>
            <a:ext cx="17721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1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descr="Competitors logos quadrant" id="280" name="Google Shape;280;p15"/>
          <p:cNvSpPr/>
          <p:nvPr>
            <p:ph idx="6" type="pic"/>
          </p:nvPr>
        </p:nvSpPr>
        <p:spPr>
          <a:xfrm>
            <a:off x="6610067" y="4588832"/>
            <a:ext cx="17721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1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descr="Competitors logos quadrant" id="281" name="Google Shape;281;p15"/>
          <p:cNvSpPr/>
          <p:nvPr>
            <p:ph idx="7" type="pic"/>
          </p:nvPr>
        </p:nvSpPr>
        <p:spPr>
          <a:xfrm>
            <a:off x="9571158" y="4977452"/>
            <a:ext cx="17721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1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82" name="Google Shape;282;p15"/>
          <p:cNvSpPr txBox="1"/>
          <p:nvPr>
            <p:ph idx="1" type="body"/>
          </p:nvPr>
        </p:nvSpPr>
        <p:spPr>
          <a:xfrm>
            <a:off x="789869" y="3642757"/>
            <a:ext cx="27417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sz="2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2pPr>
            <a:lvl3pPr indent="-3048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1" sz="1200"/>
            </a:lvl3pPr>
            <a:lvl4pPr indent="-3048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1" sz="1200"/>
            </a:lvl4pPr>
            <a:lvl5pPr indent="-3048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1" sz="1200"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3" name="Google Shape;283;p15"/>
          <p:cNvSpPr txBox="1"/>
          <p:nvPr>
            <p:ph idx="8" type="body"/>
          </p:nvPr>
        </p:nvSpPr>
        <p:spPr>
          <a:xfrm>
            <a:off x="6315481" y="5884080"/>
            <a:ext cx="27417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sz="2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2pPr>
            <a:lvl3pPr indent="-3048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1" sz="1200"/>
            </a:lvl3pPr>
            <a:lvl4pPr indent="-3048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1" sz="1200"/>
            </a:lvl4pPr>
            <a:lvl5pPr indent="-3048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1" sz="1200"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4" name="Google Shape;284;p15"/>
          <p:cNvSpPr txBox="1"/>
          <p:nvPr>
            <p:ph idx="9" type="body"/>
          </p:nvPr>
        </p:nvSpPr>
        <p:spPr>
          <a:xfrm>
            <a:off x="6315481" y="1343118"/>
            <a:ext cx="27417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sz="2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2pPr>
            <a:lvl3pPr indent="-3048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1" sz="1200"/>
            </a:lvl3pPr>
            <a:lvl4pPr indent="-3048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1" sz="1200"/>
            </a:lvl4pPr>
            <a:lvl5pPr indent="-3048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1" sz="1200"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5" name="Google Shape;285;p15"/>
          <p:cNvSpPr/>
          <p:nvPr>
            <p:ph idx="13" type="pic"/>
          </p:nvPr>
        </p:nvSpPr>
        <p:spPr>
          <a:xfrm>
            <a:off x="9417999" y="1977257"/>
            <a:ext cx="14814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86" name="Google Shape;286;p15"/>
          <p:cNvSpPr txBox="1"/>
          <p:nvPr>
            <p:ph idx="14" type="body"/>
          </p:nvPr>
        </p:nvSpPr>
        <p:spPr>
          <a:xfrm>
            <a:off x="8651686" y="3642757"/>
            <a:ext cx="27417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sz="2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2pPr>
            <a:lvl3pPr indent="-3048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1" sz="1200"/>
            </a:lvl3pPr>
            <a:lvl4pPr indent="-3048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1" sz="1200"/>
            </a:lvl4pPr>
            <a:lvl5pPr indent="-3048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1" sz="1200"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287" name="Google Shape;287;p15"/>
          <p:cNvGrpSpPr/>
          <p:nvPr/>
        </p:nvGrpSpPr>
        <p:grpSpPr>
          <a:xfrm>
            <a:off x="6045600" y="1376748"/>
            <a:ext cx="100800" cy="5481252"/>
            <a:chOff x="6045600" y="1376748"/>
            <a:chExt cx="100800" cy="5481252"/>
          </a:xfrm>
        </p:grpSpPr>
        <p:cxnSp>
          <p:nvCxnSpPr>
            <p:cNvPr id="288" name="Google Shape;288;p15"/>
            <p:cNvCxnSpPr/>
            <p:nvPr/>
          </p:nvCxnSpPr>
          <p:spPr>
            <a:xfrm rot="-5400000">
              <a:off x="3389401" y="4151400"/>
              <a:ext cx="54132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89" name="Google Shape;289;p15"/>
            <p:cNvSpPr/>
            <p:nvPr/>
          </p:nvSpPr>
          <p:spPr>
            <a:xfrm>
              <a:off x="6045600" y="1376748"/>
              <a:ext cx="100800" cy="100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90" name="Google Shape;290;p15"/>
          <p:cNvGrpSpPr/>
          <p:nvPr/>
        </p:nvGrpSpPr>
        <p:grpSpPr>
          <a:xfrm rot="5400000">
            <a:off x="5669857" y="-1673474"/>
            <a:ext cx="100800" cy="11440514"/>
            <a:chOff x="6045600" y="1329588"/>
            <a:chExt cx="100800" cy="11440514"/>
          </a:xfrm>
        </p:grpSpPr>
        <p:cxnSp>
          <p:nvCxnSpPr>
            <p:cNvPr id="291" name="Google Shape;291;p15"/>
            <p:cNvCxnSpPr/>
            <p:nvPr/>
          </p:nvCxnSpPr>
          <p:spPr>
            <a:xfrm rot="-5400000">
              <a:off x="408032" y="7082102"/>
              <a:ext cx="113760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92" name="Google Shape;292;p15"/>
            <p:cNvSpPr/>
            <p:nvPr/>
          </p:nvSpPr>
          <p:spPr>
            <a:xfrm>
              <a:off x="6045600" y="1329588"/>
              <a:ext cx="100800" cy="100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ection Content Layout">
  <p:cSld name="Three Section Content Layout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5" name="Google Shape;295;p16"/>
          <p:cNvSpPr txBox="1"/>
          <p:nvPr>
            <p:ph type="title"/>
          </p:nvPr>
        </p:nvSpPr>
        <p:spPr>
          <a:xfrm>
            <a:off x="803277" y="1512271"/>
            <a:ext cx="2828100" cy="1286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16"/>
          <p:cNvSpPr txBox="1"/>
          <p:nvPr>
            <p:ph idx="1" type="body"/>
          </p:nvPr>
        </p:nvSpPr>
        <p:spPr>
          <a:xfrm>
            <a:off x="826771" y="3148315"/>
            <a:ext cx="22170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297" name="Google Shape;297;p16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16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16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0" name="Google Shape;300;p16"/>
          <p:cNvSpPr/>
          <p:nvPr>
            <p:ph idx="2" type="pic"/>
          </p:nvPr>
        </p:nvSpPr>
        <p:spPr>
          <a:xfrm>
            <a:off x="831850" y="859665"/>
            <a:ext cx="1079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grpSp>
        <p:nvGrpSpPr>
          <p:cNvPr id="301" name="Google Shape;301;p16"/>
          <p:cNvGrpSpPr/>
          <p:nvPr/>
        </p:nvGrpSpPr>
        <p:grpSpPr>
          <a:xfrm>
            <a:off x="0" y="2897696"/>
            <a:ext cx="3360726" cy="100800"/>
            <a:chOff x="0" y="3240138"/>
            <a:chExt cx="3360726" cy="100800"/>
          </a:xfrm>
        </p:grpSpPr>
        <p:cxnSp>
          <p:nvCxnSpPr>
            <p:cNvPr id="302" name="Google Shape;302;p16"/>
            <p:cNvCxnSpPr/>
            <p:nvPr/>
          </p:nvCxnSpPr>
          <p:spPr>
            <a:xfrm>
              <a:off x="0" y="3290538"/>
              <a:ext cx="3276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03" name="Google Shape;303;p16"/>
            <p:cNvSpPr/>
            <p:nvPr/>
          </p:nvSpPr>
          <p:spPr>
            <a:xfrm>
              <a:off x="3259926" y="3240138"/>
              <a:ext cx="1008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04" name="Google Shape;304;p16"/>
          <p:cNvSpPr/>
          <p:nvPr/>
        </p:nvSpPr>
        <p:spPr>
          <a:xfrm>
            <a:off x="809310" y="5879656"/>
            <a:ext cx="283500" cy="2835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05" name="Google Shape;305;p16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6" name="Google Shape;306;p16"/>
          <p:cNvSpPr/>
          <p:nvPr/>
        </p:nvSpPr>
        <p:spPr>
          <a:xfrm>
            <a:off x="11466563" y="5966056"/>
            <a:ext cx="109800" cy="1098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07" name="Google Shape;307;p16"/>
          <p:cNvCxnSpPr/>
          <p:nvPr/>
        </p:nvCxnSpPr>
        <p:spPr>
          <a:xfrm flipH="1" rot="10800000">
            <a:off x="0" y="6020788"/>
            <a:ext cx="803400" cy="6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8" name="Google Shape;308;p16"/>
          <p:cNvSpPr/>
          <p:nvPr>
            <p:ph idx="3" type="body"/>
          </p:nvPr>
        </p:nvSpPr>
        <p:spPr>
          <a:xfrm>
            <a:off x="4475261" y="2631676"/>
            <a:ext cx="978300" cy="978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72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7000"/>
              <a:buNone/>
              <a:defRPr b="1" sz="7000"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9" name="Google Shape;309;p16"/>
          <p:cNvSpPr/>
          <p:nvPr>
            <p:ph idx="4" type="body"/>
          </p:nvPr>
        </p:nvSpPr>
        <p:spPr>
          <a:xfrm>
            <a:off x="7436251" y="2015540"/>
            <a:ext cx="978300" cy="978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36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7000"/>
              <a:buNone/>
              <a:defRPr b="1" sz="7000"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0" name="Google Shape;310;p16"/>
          <p:cNvSpPr/>
          <p:nvPr>
            <p:ph idx="5" type="body"/>
          </p:nvPr>
        </p:nvSpPr>
        <p:spPr>
          <a:xfrm>
            <a:off x="10397240" y="1239687"/>
            <a:ext cx="978300" cy="978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36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7000"/>
              <a:buNone/>
              <a:defRPr b="1" sz="7000"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311" name="Google Shape;311;p16"/>
          <p:cNvCxnSpPr/>
          <p:nvPr/>
        </p:nvCxnSpPr>
        <p:spPr>
          <a:xfrm rot="-5400000">
            <a:off x="4068065" y="1728891"/>
            <a:ext cx="1792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2" name="Google Shape;312;p16"/>
          <p:cNvCxnSpPr/>
          <p:nvPr/>
        </p:nvCxnSpPr>
        <p:spPr>
          <a:xfrm>
            <a:off x="4964465" y="836613"/>
            <a:ext cx="5925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3" name="Google Shape;313;p16"/>
          <p:cNvCxnSpPr/>
          <p:nvPr/>
        </p:nvCxnSpPr>
        <p:spPr>
          <a:xfrm rot="-5400000">
            <a:off x="10688444" y="1030491"/>
            <a:ext cx="39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4" name="Google Shape;314;p16"/>
          <p:cNvCxnSpPr/>
          <p:nvPr/>
        </p:nvCxnSpPr>
        <p:spPr>
          <a:xfrm rot="10800000">
            <a:off x="7925455" y="837440"/>
            <a:ext cx="0" cy="1178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5" name="Google Shape;315;p16"/>
          <p:cNvSpPr txBox="1"/>
          <p:nvPr>
            <p:ph idx="6" type="body"/>
          </p:nvPr>
        </p:nvSpPr>
        <p:spPr>
          <a:xfrm>
            <a:off x="3151266" y="4543170"/>
            <a:ext cx="25893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sz="1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316" name="Google Shape;316;p16"/>
          <p:cNvSpPr txBox="1"/>
          <p:nvPr>
            <p:ph idx="7" type="body"/>
          </p:nvPr>
        </p:nvSpPr>
        <p:spPr>
          <a:xfrm>
            <a:off x="3151265" y="4246467"/>
            <a:ext cx="24153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  <a:defRPr b="0" i="1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317" name="Google Shape;317;p16"/>
          <p:cNvSpPr txBox="1"/>
          <p:nvPr>
            <p:ph idx="8" type="body"/>
          </p:nvPr>
        </p:nvSpPr>
        <p:spPr>
          <a:xfrm>
            <a:off x="3151265" y="3883902"/>
            <a:ext cx="24153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318" name="Google Shape;318;p16"/>
          <p:cNvSpPr txBox="1"/>
          <p:nvPr>
            <p:ph idx="9" type="body"/>
          </p:nvPr>
        </p:nvSpPr>
        <p:spPr>
          <a:xfrm>
            <a:off x="6048861" y="3849559"/>
            <a:ext cx="2589300" cy="1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sz="1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319" name="Google Shape;319;p16"/>
          <p:cNvSpPr txBox="1"/>
          <p:nvPr>
            <p:ph idx="13" type="body"/>
          </p:nvPr>
        </p:nvSpPr>
        <p:spPr>
          <a:xfrm>
            <a:off x="6048860" y="3552857"/>
            <a:ext cx="24153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  <a:defRPr b="0" i="1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320" name="Google Shape;320;p16"/>
          <p:cNvSpPr txBox="1"/>
          <p:nvPr>
            <p:ph idx="14" type="body"/>
          </p:nvPr>
        </p:nvSpPr>
        <p:spPr>
          <a:xfrm>
            <a:off x="6048860" y="3190292"/>
            <a:ext cx="24153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321" name="Google Shape;321;p16"/>
          <p:cNvSpPr txBox="1"/>
          <p:nvPr>
            <p:ph idx="15" type="body"/>
          </p:nvPr>
        </p:nvSpPr>
        <p:spPr>
          <a:xfrm>
            <a:off x="8975159" y="3147170"/>
            <a:ext cx="2589300" cy="23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sz="1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322" name="Google Shape;322;p16"/>
          <p:cNvSpPr txBox="1"/>
          <p:nvPr>
            <p:ph idx="16" type="body"/>
          </p:nvPr>
        </p:nvSpPr>
        <p:spPr>
          <a:xfrm>
            <a:off x="8975158" y="2850467"/>
            <a:ext cx="24153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  <a:defRPr b="0" i="1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323" name="Google Shape;323;p16"/>
          <p:cNvSpPr txBox="1"/>
          <p:nvPr>
            <p:ph idx="17" type="body"/>
          </p:nvPr>
        </p:nvSpPr>
        <p:spPr>
          <a:xfrm>
            <a:off x="8975158" y="2487902"/>
            <a:ext cx="24153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and Chart Content Layout">
  <p:cSld name="Table and Chart Content Layout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6" name="Google Shape;326;p17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17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17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9" name="Google Shape;329;p17"/>
          <p:cNvSpPr txBox="1"/>
          <p:nvPr>
            <p:ph type="title"/>
          </p:nvPr>
        </p:nvSpPr>
        <p:spPr>
          <a:xfrm>
            <a:off x="6096000" y="707529"/>
            <a:ext cx="53142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17"/>
          <p:cNvSpPr/>
          <p:nvPr>
            <p:ph idx="2" type="pic"/>
          </p:nvPr>
        </p:nvSpPr>
        <p:spPr>
          <a:xfrm>
            <a:off x="831850" y="859665"/>
            <a:ext cx="1079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grpSp>
        <p:nvGrpSpPr>
          <p:cNvPr id="331" name="Google Shape;331;p17"/>
          <p:cNvGrpSpPr/>
          <p:nvPr/>
        </p:nvGrpSpPr>
        <p:grpSpPr>
          <a:xfrm flipH="1">
            <a:off x="6096277" y="1383372"/>
            <a:ext cx="6095754" cy="100800"/>
            <a:chOff x="646015" y="3248308"/>
            <a:chExt cx="3107700" cy="100800"/>
          </a:xfrm>
        </p:grpSpPr>
        <p:cxnSp>
          <p:nvCxnSpPr>
            <p:cNvPr id="332" name="Google Shape;332;p17"/>
            <p:cNvCxnSpPr/>
            <p:nvPr/>
          </p:nvCxnSpPr>
          <p:spPr>
            <a:xfrm>
              <a:off x="646015" y="3290538"/>
              <a:ext cx="31077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33" name="Google Shape;333;p17"/>
            <p:cNvSpPr/>
            <p:nvPr/>
          </p:nvSpPr>
          <p:spPr>
            <a:xfrm>
              <a:off x="3702376" y="3248308"/>
              <a:ext cx="513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cxnSp>
        <p:nvCxnSpPr>
          <p:cNvPr id="334" name="Google Shape;334;p17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5" name="Google Shape;335;p17"/>
          <p:cNvSpPr/>
          <p:nvPr/>
        </p:nvSpPr>
        <p:spPr>
          <a:xfrm>
            <a:off x="11466563" y="5966056"/>
            <a:ext cx="109800" cy="1098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36" name="Google Shape;336;p17"/>
          <p:cNvCxnSpPr/>
          <p:nvPr/>
        </p:nvCxnSpPr>
        <p:spPr>
          <a:xfrm flipH="1" rot="10800000">
            <a:off x="0" y="6020788"/>
            <a:ext cx="803400" cy="6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7" name="Google Shape;337;p17"/>
          <p:cNvSpPr/>
          <p:nvPr/>
        </p:nvSpPr>
        <p:spPr>
          <a:xfrm>
            <a:off x="809310" y="5879656"/>
            <a:ext cx="283500" cy="2835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8" name="Google Shape;338;p17"/>
          <p:cNvSpPr txBox="1"/>
          <p:nvPr>
            <p:ph idx="1" type="body"/>
          </p:nvPr>
        </p:nvSpPr>
        <p:spPr>
          <a:xfrm>
            <a:off x="831850" y="2031832"/>
            <a:ext cx="2915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339" name="Google Shape;339;p17"/>
          <p:cNvSpPr txBox="1"/>
          <p:nvPr>
            <p:ph idx="3" type="body"/>
          </p:nvPr>
        </p:nvSpPr>
        <p:spPr>
          <a:xfrm>
            <a:off x="6096000" y="2031832"/>
            <a:ext cx="2915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340" name="Google Shape;340;p17"/>
          <p:cNvSpPr txBox="1"/>
          <p:nvPr>
            <p:ph idx="4" type="body"/>
          </p:nvPr>
        </p:nvSpPr>
        <p:spPr>
          <a:xfrm>
            <a:off x="803275" y="2524125"/>
            <a:ext cx="4970400" cy="29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175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indent="-3175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175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1" name="Google Shape;341;p17"/>
          <p:cNvSpPr txBox="1"/>
          <p:nvPr>
            <p:ph idx="5" type="body"/>
          </p:nvPr>
        </p:nvSpPr>
        <p:spPr>
          <a:xfrm>
            <a:off x="6096000" y="2524125"/>
            <a:ext cx="4970400" cy="29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175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indent="-3175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175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Content Layout">
  <p:cSld name="Timeline Content Layout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4" name="Google Shape;344;p18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18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p18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7" name="Google Shape;347;p18"/>
          <p:cNvSpPr txBox="1"/>
          <p:nvPr>
            <p:ph type="title"/>
          </p:nvPr>
        </p:nvSpPr>
        <p:spPr>
          <a:xfrm>
            <a:off x="8736466" y="707529"/>
            <a:ext cx="26736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18"/>
          <p:cNvSpPr txBox="1"/>
          <p:nvPr>
            <p:ph idx="1" type="body"/>
          </p:nvPr>
        </p:nvSpPr>
        <p:spPr>
          <a:xfrm>
            <a:off x="9147803" y="1625821"/>
            <a:ext cx="2262300" cy="20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349" name="Google Shape;349;p18"/>
          <p:cNvSpPr/>
          <p:nvPr>
            <p:ph idx="2" type="pic"/>
          </p:nvPr>
        </p:nvSpPr>
        <p:spPr>
          <a:xfrm>
            <a:off x="831850" y="859665"/>
            <a:ext cx="1079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grpSp>
        <p:nvGrpSpPr>
          <p:cNvPr id="350" name="Google Shape;350;p18"/>
          <p:cNvGrpSpPr/>
          <p:nvPr/>
        </p:nvGrpSpPr>
        <p:grpSpPr>
          <a:xfrm flipH="1">
            <a:off x="9186207" y="1375202"/>
            <a:ext cx="3005677" cy="100800"/>
            <a:chOff x="2729180" y="3240138"/>
            <a:chExt cx="1532258" cy="100800"/>
          </a:xfrm>
        </p:grpSpPr>
        <p:cxnSp>
          <p:nvCxnSpPr>
            <p:cNvPr id="351" name="Google Shape;351;p18"/>
            <p:cNvCxnSpPr/>
            <p:nvPr/>
          </p:nvCxnSpPr>
          <p:spPr>
            <a:xfrm>
              <a:off x="2729180" y="3290538"/>
              <a:ext cx="15048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52" name="Google Shape;352;p18"/>
            <p:cNvSpPr/>
            <p:nvPr/>
          </p:nvSpPr>
          <p:spPr>
            <a:xfrm>
              <a:off x="4210138" y="3240138"/>
              <a:ext cx="513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cxnSp>
        <p:nvCxnSpPr>
          <p:cNvPr id="353" name="Google Shape;353;p18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4" name="Google Shape;354;p18"/>
          <p:cNvSpPr/>
          <p:nvPr/>
        </p:nvSpPr>
        <p:spPr>
          <a:xfrm>
            <a:off x="11466563" y="5966056"/>
            <a:ext cx="109800" cy="1098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55" name="Google Shape;355;p18"/>
          <p:cNvCxnSpPr/>
          <p:nvPr/>
        </p:nvCxnSpPr>
        <p:spPr>
          <a:xfrm flipH="1" rot="10800000">
            <a:off x="0" y="6020788"/>
            <a:ext cx="803400" cy="6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6" name="Google Shape;356;p18"/>
          <p:cNvSpPr/>
          <p:nvPr/>
        </p:nvSpPr>
        <p:spPr>
          <a:xfrm>
            <a:off x="809310" y="5879656"/>
            <a:ext cx="283500" cy="2835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7" name="Google Shape;357;p18"/>
          <p:cNvSpPr txBox="1"/>
          <p:nvPr>
            <p:ph idx="3" type="body"/>
          </p:nvPr>
        </p:nvSpPr>
        <p:spPr>
          <a:xfrm>
            <a:off x="2618284" y="685667"/>
            <a:ext cx="26163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7000"/>
              <a:buNone/>
              <a:defRPr b="1" sz="7000"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8" name="Google Shape;358;p18"/>
          <p:cNvSpPr txBox="1"/>
          <p:nvPr>
            <p:ph idx="4" type="body"/>
          </p:nvPr>
        </p:nvSpPr>
        <p:spPr>
          <a:xfrm>
            <a:off x="5930241" y="1079309"/>
            <a:ext cx="28107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  <a:defRPr sz="1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359" name="Google Shape;359;p18"/>
          <p:cNvSpPr txBox="1"/>
          <p:nvPr>
            <p:ph idx="5" type="body"/>
          </p:nvPr>
        </p:nvSpPr>
        <p:spPr>
          <a:xfrm>
            <a:off x="5930241" y="786637"/>
            <a:ext cx="28107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cxnSp>
        <p:nvCxnSpPr>
          <p:cNvPr id="360" name="Google Shape;360;p18"/>
          <p:cNvCxnSpPr/>
          <p:nvPr/>
        </p:nvCxnSpPr>
        <p:spPr>
          <a:xfrm rot="-5400000">
            <a:off x="2094269" y="3429000"/>
            <a:ext cx="685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1" name="Google Shape;361;p18"/>
          <p:cNvSpPr/>
          <p:nvPr/>
        </p:nvSpPr>
        <p:spPr>
          <a:xfrm>
            <a:off x="5372392" y="959827"/>
            <a:ext cx="301800" cy="301800"/>
          </a:xfrm>
          <a:prstGeom prst="ellipse">
            <a:avLst/>
          </a:prstGeom>
          <a:solidFill>
            <a:srgbClr val="0F1722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2" name="Google Shape;362;p18"/>
          <p:cNvSpPr/>
          <p:nvPr/>
        </p:nvSpPr>
        <p:spPr>
          <a:xfrm>
            <a:off x="5372392" y="5362327"/>
            <a:ext cx="301800" cy="301800"/>
          </a:xfrm>
          <a:prstGeom prst="ellipse">
            <a:avLst/>
          </a:prstGeom>
          <a:solidFill>
            <a:srgbClr val="0F1722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3" name="Google Shape;363;p18"/>
          <p:cNvSpPr/>
          <p:nvPr/>
        </p:nvSpPr>
        <p:spPr>
          <a:xfrm>
            <a:off x="5372392" y="2427327"/>
            <a:ext cx="301800" cy="301800"/>
          </a:xfrm>
          <a:prstGeom prst="ellipse">
            <a:avLst/>
          </a:prstGeom>
          <a:solidFill>
            <a:srgbClr val="0F1722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4" name="Google Shape;364;p18"/>
          <p:cNvSpPr/>
          <p:nvPr/>
        </p:nvSpPr>
        <p:spPr>
          <a:xfrm>
            <a:off x="5372392" y="3894827"/>
            <a:ext cx="301800" cy="301800"/>
          </a:xfrm>
          <a:prstGeom prst="ellipse">
            <a:avLst/>
          </a:prstGeom>
          <a:solidFill>
            <a:srgbClr val="0F1722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5" name="Google Shape;365;p18"/>
          <p:cNvSpPr txBox="1"/>
          <p:nvPr>
            <p:ph idx="6" type="body"/>
          </p:nvPr>
        </p:nvSpPr>
        <p:spPr>
          <a:xfrm>
            <a:off x="5930241" y="2532448"/>
            <a:ext cx="28107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  <a:defRPr sz="1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366" name="Google Shape;366;p18"/>
          <p:cNvSpPr txBox="1"/>
          <p:nvPr>
            <p:ph idx="7" type="body"/>
          </p:nvPr>
        </p:nvSpPr>
        <p:spPr>
          <a:xfrm>
            <a:off x="5930241" y="2239776"/>
            <a:ext cx="28107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367" name="Google Shape;367;p18"/>
          <p:cNvSpPr txBox="1"/>
          <p:nvPr>
            <p:ph idx="8" type="body"/>
          </p:nvPr>
        </p:nvSpPr>
        <p:spPr>
          <a:xfrm>
            <a:off x="5930241" y="3985587"/>
            <a:ext cx="28107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  <a:defRPr sz="1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368" name="Google Shape;368;p18"/>
          <p:cNvSpPr txBox="1"/>
          <p:nvPr>
            <p:ph idx="9" type="body"/>
          </p:nvPr>
        </p:nvSpPr>
        <p:spPr>
          <a:xfrm>
            <a:off x="5930241" y="3692915"/>
            <a:ext cx="28107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369" name="Google Shape;369;p18"/>
          <p:cNvSpPr txBox="1"/>
          <p:nvPr>
            <p:ph idx="13" type="body"/>
          </p:nvPr>
        </p:nvSpPr>
        <p:spPr>
          <a:xfrm>
            <a:off x="5930241" y="5438727"/>
            <a:ext cx="28107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  <a:defRPr sz="1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370" name="Google Shape;370;p18"/>
          <p:cNvSpPr txBox="1"/>
          <p:nvPr>
            <p:ph idx="14" type="body"/>
          </p:nvPr>
        </p:nvSpPr>
        <p:spPr>
          <a:xfrm>
            <a:off x="5930241" y="5146055"/>
            <a:ext cx="28107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371" name="Google Shape;371;p18"/>
          <p:cNvSpPr txBox="1"/>
          <p:nvPr>
            <p:ph idx="15" type="body"/>
          </p:nvPr>
        </p:nvSpPr>
        <p:spPr>
          <a:xfrm>
            <a:off x="2618284" y="2153566"/>
            <a:ext cx="26163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7000"/>
              <a:buNone/>
              <a:defRPr b="1" sz="7000"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2" name="Google Shape;372;p18"/>
          <p:cNvSpPr txBox="1"/>
          <p:nvPr>
            <p:ph idx="16" type="body"/>
          </p:nvPr>
        </p:nvSpPr>
        <p:spPr>
          <a:xfrm>
            <a:off x="2618284" y="3621465"/>
            <a:ext cx="26163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7000"/>
              <a:buNone/>
              <a:defRPr b="1" sz="7000"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3" name="Google Shape;373;p18"/>
          <p:cNvSpPr txBox="1"/>
          <p:nvPr>
            <p:ph idx="17" type="body"/>
          </p:nvPr>
        </p:nvSpPr>
        <p:spPr>
          <a:xfrm>
            <a:off x="2618284" y="5089363"/>
            <a:ext cx="26163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7000"/>
              <a:buNone/>
              <a:defRPr b="1" sz="7000"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Layout">
  <p:cSld name="Table Layout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6" name="Google Shape;376;p19"/>
          <p:cNvSpPr txBox="1"/>
          <p:nvPr>
            <p:ph type="title"/>
          </p:nvPr>
        </p:nvSpPr>
        <p:spPr>
          <a:xfrm>
            <a:off x="803276" y="2260000"/>
            <a:ext cx="3911700" cy="11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7" name="Google Shape;377;p19"/>
          <p:cNvSpPr txBox="1"/>
          <p:nvPr>
            <p:ph idx="1" type="body"/>
          </p:nvPr>
        </p:nvSpPr>
        <p:spPr>
          <a:xfrm>
            <a:off x="826770" y="3890303"/>
            <a:ext cx="32754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378" name="Google Shape;378;p19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19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19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1" name="Google Shape;381;p19"/>
          <p:cNvSpPr/>
          <p:nvPr>
            <p:ph idx="2" type="pic"/>
          </p:nvPr>
        </p:nvSpPr>
        <p:spPr>
          <a:xfrm>
            <a:off x="831850" y="859665"/>
            <a:ext cx="1079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grpSp>
        <p:nvGrpSpPr>
          <p:cNvPr id="382" name="Google Shape;382;p19"/>
          <p:cNvGrpSpPr/>
          <p:nvPr/>
        </p:nvGrpSpPr>
        <p:grpSpPr>
          <a:xfrm>
            <a:off x="0" y="3598737"/>
            <a:ext cx="3764756" cy="100800"/>
            <a:chOff x="-1228304" y="3240138"/>
            <a:chExt cx="3764756" cy="100800"/>
          </a:xfrm>
        </p:grpSpPr>
        <p:cxnSp>
          <p:nvCxnSpPr>
            <p:cNvPr id="383" name="Google Shape;383;p19"/>
            <p:cNvCxnSpPr/>
            <p:nvPr/>
          </p:nvCxnSpPr>
          <p:spPr>
            <a:xfrm>
              <a:off x="-1228304" y="3290538"/>
              <a:ext cx="3672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84" name="Google Shape;384;p19"/>
            <p:cNvSpPr/>
            <p:nvPr/>
          </p:nvSpPr>
          <p:spPr>
            <a:xfrm>
              <a:off x="2435652" y="3240138"/>
              <a:ext cx="1008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85" name="Google Shape;385;p19"/>
          <p:cNvSpPr/>
          <p:nvPr/>
        </p:nvSpPr>
        <p:spPr>
          <a:xfrm>
            <a:off x="809310" y="5879656"/>
            <a:ext cx="283500" cy="2835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86" name="Google Shape;386;p19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7" name="Google Shape;387;p19"/>
          <p:cNvSpPr/>
          <p:nvPr/>
        </p:nvSpPr>
        <p:spPr>
          <a:xfrm>
            <a:off x="11466563" y="5966056"/>
            <a:ext cx="109800" cy="1098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88" name="Google Shape;388;p19"/>
          <p:cNvCxnSpPr/>
          <p:nvPr/>
        </p:nvCxnSpPr>
        <p:spPr>
          <a:xfrm flipH="1" rot="10800000">
            <a:off x="0" y="6020788"/>
            <a:ext cx="803400" cy="6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Content Layout">
  <p:cSld name="Team Content Layou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91" name="Google Shape;391;p20"/>
          <p:cNvSpPr txBox="1"/>
          <p:nvPr>
            <p:ph type="title"/>
          </p:nvPr>
        </p:nvSpPr>
        <p:spPr>
          <a:xfrm>
            <a:off x="803277" y="1608523"/>
            <a:ext cx="2828100" cy="1286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2" name="Google Shape;392;p20"/>
          <p:cNvSpPr txBox="1"/>
          <p:nvPr>
            <p:ph idx="1" type="body"/>
          </p:nvPr>
        </p:nvSpPr>
        <p:spPr>
          <a:xfrm>
            <a:off x="826771" y="3244567"/>
            <a:ext cx="28281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393" name="Google Shape;393;p20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4" name="Google Shape;394;p20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p20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6" name="Google Shape;396;p20"/>
          <p:cNvSpPr/>
          <p:nvPr>
            <p:ph idx="2" type="pic"/>
          </p:nvPr>
        </p:nvSpPr>
        <p:spPr>
          <a:xfrm>
            <a:off x="831850" y="859665"/>
            <a:ext cx="1079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grpSp>
        <p:nvGrpSpPr>
          <p:cNvPr id="397" name="Google Shape;397;p20"/>
          <p:cNvGrpSpPr/>
          <p:nvPr/>
        </p:nvGrpSpPr>
        <p:grpSpPr>
          <a:xfrm>
            <a:off x="0" y="2993948"/>
            <a:ext cx="2258048" cy="100800"/>
            <a:chOff x="0" y="3240138"/>
            <a:chExt cx="2258048" cy="100800"/>
          </a:xfrm>
        </p:grpSpPr>
        <p:cxnSp>
          <p:nvCxnSpPr>
            <p:cNvPr id="398" name="Google Shape;398;p20"/>
            <p:cNvCxnSpPr/>
            <p:nvPr/>
          </p:nvCxnSpPr>
          <p:spPr>
            <a:xfrm>
              <a:off x="0" y="3290538"/>
              <a:ext cx="216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99" name="Google Shape;399;p20"/>
            <p:cNvSpPr/>
            <p:nvPr/>
          </p:nvSpPr>
          <p:spPr>
            <a:xfrm>
              <a:off x="2157248" y="3240138"/>
              <a:ext cx="1008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400" name="Google Shape;400;p20"/>
          <p:cNvSpPr/>
          <p:nvPr/>
        </p:nvSpPr>
        <p:spPr>
          <a:xfrm>
            <a:off x="809310" y="5879656"/>
            <a:ext cx="283500" cy="2835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01" name="Google Shape;401;p20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2" name="Google Shape;402;p20"/>
          <p:cNvSpPr/>
          <p:nvPr/>
        </p:nvSpPr>
        <p:spPr>
          <a:xfrm>
            <a:off x="11466563" y="5966056"/>
            <a:ext cx="109800" cy="1098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03" name="Google Shape;403;p20"/>
          <p:cNvCxnSpPr/>
          <p:nvPr/>
        </p:nvCxnSpPr>
        <p:spPr>
          <a:xfrm flipH="1" rot="10800000">
            <a:off x="0" y="6020788"/>
            <a:ext cx="803400" cy="6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4" name="Google Shape;404;p20"/>
          <p:cNvSpPr txBox="1"/>
          <p:nvPr>
            <p:ph idx="3" type="body"/>
          </p:nvPr>
        </p:nvSpPr>
        <p:spPr>
          <a:xfrm>
            <a:off x="4128617" y="4355032"/>
            <a:ext cx="20664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  <a:defRPr sz="1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405" name="Google Shape;405;p20"/>
          <p:cNvSpPr txBox="1"/>
          <p:nvPr>
            <p:ph idx="4" type="body"/>
          </p:nvPr>
        </p:nvSpPr>
        <p:spPr>
          <a:xfrm>
            <a:off x="4128616" y="4042831"/>
            <a:ext cx="20664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  <a:defRPr b="0" i="1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406" name="Google Shape;406;p20"/>
          <p:cNvSpPr txBox="1"/>
          <p:nvPr>
            <p:ph idx="5" type="body"/>
          </p:nvPr>
        </p:nvSpPr>
        <p:spPr>
          <a:xfrm>
            <a:off x="4128616" y="3428999"/>
            <a:ext cx="206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407" name="Google Shape;407;p20"/>
          <p:cNvSpPr/>
          <p:nvPr>
            <p:ph idx="6" type="pic"/>
          </p:nvPr>
        </p:nvSpPr>
        <p:spPr>
          <a:xfrm>
            <a:off x="4130072" y="1179843"/>
            <a:ext cx="2066400" cy="2066400"/>
          </a:xfrm>
          <a:prstGeom prst="ellipse">
            <a:avLst/>
          </a:prstGeom>
          <a:noFill/>
          <a:ln cap="flat" cmpd="sng" w="127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408" name="Google Shape;408;p20"/>
          <p:cNvSpPr/>
          <p:nvPr>
            <p:ph idx="7" type="pic"/>
          </p:nvPr>
        </p:nvSpPr>
        <p:spPr>
          <a:xfrm>
            <a:off x="9128072" y="1179843"/>
            <a:ext cx="2066400" cy="2066400"/>
          </a:xfrm>
          <a:prstGeom prst="ellipse">
            <a:avLst/>
          </a:prstGeom>
          <a:noFill/>
          <a:ln cap="flat" cmpd="sng" w="127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409" name="Google Shape;409;p20"/>
          <p:cNvSpPr/>
          <p:nvPr>
            <p:ph idx="8" type="pic"/>
          </p:nvPr>
        </p:nvSpPr>
        <p:spPr>
          <a:xfrm>
            <a:off x="6629072" y="1179843"/>
            <a:ext cx="2066400" cy="2066400"/>
          </a:xfrm>
          <a:prstGeom prst="ellipse">
            <a:avLst/>
          </a:prstGeom>
          <a:noFill/>
          <a:ln cap="flat" cmpd="sng" w="127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410" name="Google Shape;410;p20"/>
          <p:cNvSpPr txBox="1"/>
          <p:nvPr>
            <p:ph idx="9" type="body"/>
          </p:nvPr>
        </p:nvSpPr>
        <p:spPr>
          <a:xfrm>
            <a:off x="9127048" y="4355032"/>
            <a:ext cx="20664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  <a:defRPr sz="1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411" name="Google Shape;411;p20"/>
          <p:cNvSpPr txBox="1"/>
          <p:nvPr>
            <p:ph idx="13" type="body"/>
          </p:nvPr>
        </p:nvSpPr>
        <p:spPr>
          <a:xfrm>
            <a:off x="9127047" y="4042831"/>
            <a:ext cx="20664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  <a:defRPr b="0" i="1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412" name="Google Shape;412;p20"/>
          <p:cNvSpPr txBox="1"/>
          <p:nvPr>
            <p:ph idx="14" type="body"/>
          </p:nvPr>
        </p:nvSpPr>
        <p:spPr>
          <a:xfrm>
            <a:off x="9127047" y="3428999"/>
            <a:ext cx="206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413" name="Google Shape;413;p20"/>
          <p:cNvSpPr txBox="1"/>
          <p:nvPr>
            <p:ph idx="15" type="body"/>
          </p:nvPr>
        </p:nvSpPr>
        <p:spPr>
          <a:xfrm>
            <a:off x="6629217" y="4355032"/>
            <a:ext cx="20664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  <a:defRPr sz="1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414" name="Google Shape;414;p20"/>
          <p:cNvSpPr txBox="1"/>
          <p:nvPr>
            <p:ph idx="16" type="body"/>
          </p:nvPr>
        </p:nvSpPr>
        <p:spPr>
          <a:xfrm>
            <a:off x="6629216" y="4042831"/>
            <a:ext cx="20664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  <a:defRPr b="0" i="1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415" name="Google Shape;415;p20"/>
          <p:cNvSpPr txBox="1"/>
          <p:nvPr>
            <p:ph idx="17" type="body"/>
          </p:nvPr>
        </p:nvSpPr>
        <p:spPr>
          <a:xfrm>
            <a:off x="6627903" y="3428999"/>
            <a:ext cx="206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cxnSp>
        <p:nvCxnSpPr>
          <p:cNvPr id="416" name="Google Shape;416;p20"/>
          <p:cNvCxnSpPr/>
          <p:nvPr/>
        </p:nvCxnSpPr>
        <p:spPr>
          <a:xfrm>
            <a:off x="6195160" y="2217849"/>
            <a:ext cx="432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7" name="Google Shape;417;p20"/>
          <p:cNvCxnSpPr/>
          <p:nvPr/>
        </p:nvCxnSpPr>
        <p:spPr>
          <a:xfrm>
            <a:off x="8703909" y="2216687"/>
            <a:ext cx="432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"/>
          <p:cNvSpPr txBox="1"/>
          <p:nvPr>
            <p:ph type="ctrTitle"/>
          </p:nvPr>
        </p:nvSpPr>
        <p:spPr>
          <a:xfrm>
            <a:off x="624418" y="2708275"/>
            <a:ext cx="71034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Gill Sans"/>
              <a:buNone/>
              <a:defRPr b="1"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" type="subTitle"/>
          </p:nvPr>
        </p:nvSpPr>
        <p:spPr>
          <a:xfrm>
            <a:off x="624418" y="3429000"/>
            <a:ext cx="71034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ttrocento Sans"/>
              <a:buNone/>
              <a:defRPr b="1" sz="2400"/>
            </a:lvl1pPr>
            <a:lvl2pPr lvl="1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Content Layout Slide">
  <p:cSld name="Team Content Layout Slide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0" name="Google Shape;420;p21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1" name="Google Shape;421;p21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2" name="Google Shape;422;p21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3" name="Google Shape;423;p21"/>
          <p:cNvSpPr txBox="1"/>
          <p:nvPr>
            <p:ph type="title"/>
          </p:nvPr>
        </p:nvSpPr>
        <p:spPr>
          <a:xfrm>
            <a:off x="5104263" y="707529"/>
            <a:ext cx="63108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21"/>
          <p:cNvSpPr txBox="1"/>
          <p:nvPr>
            <p:ph idx="1" type="body"/>
          </p:nvPr>
        </p:nvSpPr>
        <p:spPr>
          <a:xfrm>
            <a:off x="5104263" y="1625821"/>
            <a:ext cx="62898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425" name="Google Shape;425;p21"/>
          <p:cNvSpPr/>
          <p:nvPr>
            <p:ph idx="2" type="pic"/>
          </p:nvPr>
        </p:nvSpPr>
        <p:spPr>
          <a:xfrm>
            <a:off x="831850" y="859665"/>
            <a:ext cx="1079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grpSp>
        <p:nvGrpSpPr>
          <p:cNvPr id="426" name="Google Shape;426;p21"/>
          <p:cNvGrpSpPr/>
          <p:nvPr/>
        </p:nvGrpSpPr>
        <p:grpSpPr>
          <a:xfrm flipH="1">
            <a:off x="7395408" y="1375202"/>
            <a:ext cx="4796603" cy="100800"/>
            <a:chOff x="439494" y="3240138"/>
            <a:chExt cx="2994882" cy="100800"/>
          </a:xfrm>
        </p:grpSpPr>
        <p:cxnSp>
          <p:nvCxnSpPr>
            <p:cNvPr id="427" name="Google Shape;427;p21"/>
            <p:cNvCxnSpPr/>
            <p:nvPr/>
          </p:nvCxnSpPr>
          <p:spPr>
            <a:xfrm>
              <a:off x="439494" y="3290538"/>
              <a:ext cx="29445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28" name="Google Shape;428;p21"/>
            <p:cNvSpPr/>
            <p:nvPr/>
          </p:nvSpPr>
          <p:spPr>
            <a:xfrm>
              <a:off x="3368676" y="3240138"/>
              <a:ext cx="657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429" name="Google Shape;429;p21"/>
          <p:cNvSpPr txBox="1"/>
          <p:nvPr>
            <p:ph idx="3" type="body"/>
          </p:nvPr>
        </p:nvSpPr>
        <p:spPr>
          <a:xfrm>
            <a:off x="1958968" y="3372939"/>
            <a:ext cx="22977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  <a:defRPr i="1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cxnSp>
        <p:nvCxnSpPr>
          <p:cNvPr id="430" name="Google Shape;430;p21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1" name="Google Shape;431;p21"/>
          <p:cNvSpPr/>
          <p:nvPr/>
        </p:nvSpPr>
        <p:spPr>
          <a:xfrm>
            <a:off x="11466563" y="5966056"/>
            <a:ext cx="109800" cy="1098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32" name="Google Shape;432;p21"/>
          <p:cNvCxnSpPr/>
          <p:nvPr/>
        </p:nvCxnSpPr>
        <p:spPr>
          <a:xfrm flipH="1" rot="10800000">
            <a:off x="0" y="6020788"/>
            <a:ext cx="803400" cy="6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3" name="Google Shape;433;p21"/>
          <p:cNvSpPr/>
          <p:nvPr/>
        </p:nvSpPr>
        <p:spPr>
          <a:xfrm>
            <a:off x="809310" y="5879656"/>
            <a:ext cx="283500" cy="2835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34" name="Google Shape;434;p21"/>
          <p:cNvSpPr txBox="1"/>
          <p:nvPr>
            <p:ph idx="4" type="body"/>
          </p:nvPr>
        </p:nvSpPr>
        <p:spPr>
          <a:xfrm>
            <a:off x="1958968" y="2960253"/>
            <a:ext cx="22977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435" name="Google Shape;435;p21"/>
          <p:cNvSpPr/>
          <p:nvPr>
            <p:ph idx="5" type="pic"/>
          </p:nvPr>
        </p:nvSpPr>
        <p:spPr>
          <a:xfrm>
            <a:off x="721841" y="2764036"/>
            <a:ext cx="1106400" cy="1106400"/>
          </a:xfrm>
          <a:prstGeom prst="ellipse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cxnSp>
        <p:nvCxnSpPr>
          <p:cNvPr id="436" name="Google Shape;436;p21"/>
          <p:cNvCxnSpPr/>
          <p:nvPr/>
        </p:nvCxnSpPr>
        <p:spPr>
          <a:xfrm>
            <a:off x="0" y="3288596"/>
            <a:ext cx="72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7" name="Google Shape;437;p21"/>
          <p:cNvSpPr txBox="1"/>
          <p:nvPr>
            <p:ph idx="6" type="body"/>
          </p:nvPr>
        </p:nvSpPr>
        <p:spPr>
          <a:xfrm>
            <a:off x="1957127" y="4800796"/>
            <a:ext cx="22977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  <a:defRPr i="1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438" name="Google Shape;438;p21"/>
          <p:cNvSpPr txBox="1"/>
          <p:nvPr>
            <p:ph idx="7" type="body"/>
          </p:nvPr>
        </p:nvSpPr>
        <p:spPr>
          <a:xfrm>
            <a:off x="1957127" y="4388110"/>
            <a:ext cx="22977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439" name="Google Shape;439;p21"/>
          <p:cNvSpPr/>
          <p:nvPr>
            <p:ph idx="8" type="pic"/>
          </p:nvPr>
        </p:nvSpPr>
        <p:spPr>
          <a:xfrm>
            <a:off x="720000" y="4191893"/>
            <a:ext cx="1106400" cy="1106400"/>
          </a:xfrm>
          <a:prstGeom prst="ellipse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cxnSp>
        <p:nvCxnSpPr>
          <p:cNvPr id="440" name="Google Shape;440;p21"/>
          <p:cNvCxnSpPr/>
          <p:nvPr/>
        </p:nvCxnSpPr>
        <p:spPr>
          <a:xfrm rot="-5400000">
            <a:off x="1111670" y="4028309"/>
            <a:ext cx="32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1" name="Google Shape;441;p21"/>
          <p:cNvSpPr txBox="1"/>
          <p:nvPr>
            <p:ph idx="9" type="body"/>
          </p:nvPr>
        </p:nvSpPr>
        <p:spPr>
          <a:xfrm>
            <a:off x="5708709" y="3372939"/>
            <a:ext cx="22977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  <a:defRPr i="1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442" name="Google Shape;442;p21"/>
          <p:cNvSpPr txBox="1"/>
          <p:nvPr>
            <p:ph idx="13" type="body"/>
          </p:nvPr>
        </p:nvSpPr>
        <p:spPr>
          <a:xfrm>
            <a:off x="5708709" y="2960253"/>
            <a:ext cx="22977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443" name="Google Shape;443;p21"/>
          <p:cNvSpPr txBox="1"/>
          <p:nvPr>
            <p:ph idx="14" type="body"/>
          </p:nvPr>
        </p:nvSpPr>
        <p:spPr>
          <a:xfrm>
            <a:off x="5704578" y="4800796"/>
            <a:ext cx="22977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  <a:defRPr i="1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444" name="Google Shape;444;p21"/>
          <p:cNvSpPr txBox="1"/>
          <p:nvPr>
            <p:ph idx="15" type="body"/>
          </p:nvPr>
        </p:nvSpPr>
        <p:spPr>
          <a:xfrm>
            <a:off x="5704578" y="4388110"/>
            <a:ext cx="22977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445" name="Google Shape;445;p21"/>
          <p:cNvSpPr txBox="1"/>
          <p:nvPr>
            <p:ph idx="16" type="body"/>
          </p:nvPr>
        </p:nvSpPr>
        <p:spPr>
          <a:xfrm>
            <a:off x="9453870" y="3372939"/>
            <a:ext cx="22977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  <a:defRPr i="1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446" name="Google Shape;446;p21"/>
          <p:cNvSpPr txBox="1"/>
          <p:nvPr>
            <p:ph idx="17" type="body"/>
          </p:nvPr>
        </p:nvSpPr>
        <p:spPr>
          <a:xfrm>
            <a:off x="9453870" y="2960253"/>
            <a:ext cx="22977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447" name="Google Shape;447;p21"/>
          <p:cNvSpPr txBox="1"/>
          <p:nvPr>
            <p:ph idx="18" type="body"/>
          </p:nvPr>
        </p:nvSpPr>
        <p:spPr>
          <a:xfrm>
            <a:off x="9452029" y="4800796"/>
            <a:ext cx="22977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  <a:defRPr i="1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448" name="Google Shape;448;p21"/>
          <p:cNvSpPr txBox="1"/>
          <p:nvPr>
            <p:ph idx="19" type="body"/>
          </p:nvPr>
        </p:nvSpPr>
        <p:spPr>
          <a:xfrm>
            <a:off x="9452029" y="4388110"/>
            <a:ext cx="22977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cxnSp>
        <p:nvCxnSpPr>
          <p:cNvPr id="449" name="Google Shape;449;p21"/>
          <p:cNvCxnSpPr/>
          <p:nvPr/>
        </p:nvCxnSpPr>
        <p:spPr>
          <a:xfrm rot="-5400000">
            <a:off x="3531847" y="5364000"/>
            <a:ext cx="298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0" name="Google Shape;450;p21"/>
          <p:cNvCxnSpPr/>
          <p:nvPr/>
        </p:nvCxnSpPr>
        <p:spPr>
          <a:xfrm rot="-5400000">
            <a:off x="7274194" y="5363999"/>
            <a:ext cx="298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1" name="Google Shape;451;p21"/>
          <p:cNvSpPr/>
          <p:nvPr>
            <p:ph idx="20" type="pic"/>
          </p:nvPr>
        </p:nvSpPr>
        <p:spPr>
          <a:xfrm>
            <a:off x="4467451" y="4191893"/>
            <a:ext cx="1106400" cy="1106400"/>
          </a:xfrm>
          <a:prstGeom prst="ellipse">
            <a:avLst/>
          </a:prstGeom>
          <a:solidFill>
            <a:srgbClr val="0F1722"/>
          </a:solidFill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452" name="Google Shape;452;p21"/>
          <p:cNvSpPr/>
          <p:nvPr>
            <p:ph idx="21" type="pic"/>
          </p:nvPr>
        </p:nvSpPr>
        <p:spPr>
          <a:xfrm>
            <a:off x="8214902" y="4191893"/>
            <a:ext cx="1106400" cy="1106400"/>
          </a:xfrm>
          <a:prstGeom prst="ellipse">
            <a:avLst/>
          </a:prstGeom>
          <a:solidFill>
            <a:srgbClr val="0F1722"/>
          </a:solidFill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453" name="Google Shape;453;p21"/>
          <p:cNvSpPr/>
          <p:nvPr>
            <p:ph idx="22" type="pic"/>
          </p:nvPr>
        </p:nvSpPr>
        <p:spPr>
          <a:xfrm>
            <a:off x="4469292" y="2764036"/>
            <a:ext cx="1106400" cy="1106400"/>
          </a:xfrm>
          <a:prstGeom prst="ellipse">
            <a:avLst/>
          </a:prstGeom>
          <a:solidFill>
            <a:srgbClr val="0F1722"/>
          </a:solidFill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454" name="Google Shape;454;p21"/>
          <p:cNvSpPr/>
          <p:nvPr>
            <p:ph idx="23" type="pic"/>
          </p:nvPr>
        </p:nvSpPr>
        <p:spPr>
          <a:xfrm>
            <a:off x="8216743" y="2764036"/>
            <a:ext cx="1106400" cy="1106400"/>
          </a:xfrm>
          <a:prstGeom prst="ellipse">
            <a:avLst/>
          </a:prstGeom>
          <a:solidFill>
            <a:srgbClr val="0F1722"/>
          </a:solidFill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e Chart Layout">
  <p:cSld name="Pie Chart Layout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7" name="Google Shape;457;p22"/>
          <p:cNvSpPr txBox="1"/>
          <p:nvPr>
            <p:ph type="title"/>
          </p:nvPr>
        </p:nvSpPr>
        <p:spPr>
          <a:xfrm>
            <a:off x="803276" y="1461974"/>
            <a:ext cx="4464000" cy="11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8" name="Google Shape;458;p22"/>
          <p:cNvSpPr txBox="1"/>
          <p:nvPr>
            <p:ph idx="1" type="body"/>
          </p:nvPr>
        </p:nvSpPr>
        <p:spPr>
          <a:xfrm>
            <a:off x="826770" y="3092276"/>
            <a:ext cx="4443300" cy="10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459" name="Google Shape;459;p22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0" name="Google Shape;460;p22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1" name="Google Shape;461;p22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2" name="Google Shape;462;p22"/>
          <p:cNvSpPr/>
          <p:nvPr>
            <p:ph idx="2" type="pic"/>
          </p:nvPr>
        </p:nvSpPr>
        <p:spPr>
          <a:xfrm>
            <a:off x="831850" y="859665"/>
            <a:ext cx="1079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grpSp>
        <p:nvGrpSpPr>
          <p:cNvPr id="463" name="Google Shape;463;p22"/>
          <p:cNvGrpSpPr/>
          <p:nvPr/>
        </p:nvGrpSpPr>
        <p:grpSpPr>
          <a:xfrm>
            <a:off x="0" y="2811097"/>
            <a:ext cx="3149152" cy="100800"/>
            <a:chOff x="-1228304" y="3250524"/>
            <a:chExt cx="3149152" cy="100800"/>
          </a:xfrm>
        </p:grpSpPr>
        <p:cxnSp>
          <p:nvCxnSpPr>
            <p:cNvPr id="464" name="Google Shape;464;p22"/>
            <p:cNvCxnSpPr/>
            <p:nvPr/>
          </p:nvCxnSpPr>
          <p:spPr>
            <a:xfrm>
              <a:off x="-1228304" y="3290538"/>
              <a:ext cx="3096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65" name="Google Shape;465;p22"/>
            <p:cNvSpPr/>
            <p:nvPr/>
          </p:nvSpPr>
          <p:spPr>
            <a:xfrm>
              <a:off x="1820048" y="3250524"/>
              <a:ext cx="1008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466" name="Google Shape;466;p22"/>
          <p:cNvSpPr/>
          <p:nvPr/>
        </p:nvSpPr>
        <p:spPr>
          <a:xfrm>
            <a:off x="809310" y="5879656"/>
            <a:ext cx="283500" cy="2835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67" name="Google Shape;467;p22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8" name="Google Shape;468;p22"/>
          <p:cNvSpPr/>
          <p:nvPr/>
        </p:nvSpPr>
        <p:spPr>
          <a:xfrm>
            <a:off x="11466563" y="5966056"/>
            <a:ext cx="109800" cy="1098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69" name="Google Shape;469;p22"/>
          <p:cNvCxnSpPr/>
          <p:nvPr/>
        </p:nvCxnSpPr>
        <p:spPr>
          <a:xfrm flipH="1" rot="10800000">
            <a:off x="0" y="6020788"/>
            <a:ext cx="803400" cy="6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0" name="Google Shape;470;p22"/>
          <p:cNvSpPr txBox="1"/>
          <p:nvPr>
            <p:ph idx="3" type="body"/>
          </p:nvPr>
        </p:nvSpPr>
        <p:spPr>
          <a:xfrm>
            <a:off x="1262770" y="4138611"/>
            <a:ext cx="12840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 i="0" sz="18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1" name="Google Shape;471;p22"/>
          <p:cNvSpPr txBox="1"/>
          <p:nvPr>
            <p:ph idx="4" type="body"/>
          </p:nvPr>
        </p:nvSpPr>
        <p:spPr>
          <a:xfrm>
            <a:off x="1262769" y="4499972"/>
            <a:ext cx="1285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1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2" name="Google Shape;472;p22"/>
          <p:cNvSpPr txBox="1"/>
          <p:nvPr>
            <p:ph idx="5" type="body"/>
          </p:nvPr>
        </p:nvSpPr>
        <p:spPr>
          <a:xfrm>
            <a:off x="3193135" y="4138611"/>
            <a:ext cx="12840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 i="0" sz="18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3" name="Google Shape;473;p22"/>
          <p:cNvSpPr txBox="1"/>
          <p:nvPr>
            <p:ph idx="6" type="body"/>
          </p:nvPr>
        </p:nvSpPr>
        <p:spPr>
          <a:xfrm>
            <a:off x="3193134" y="4499972"/>
            <a:ext cx="1285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1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4" name="Google Shape;474;p22"/>
          <p:cNvSpPr txBox="1"/>
          <p:nvPr>
            <p:ph idx="7" type="body"/>
          </p:nvPr>
        </p:nvSpPr>
        <p:spPr>
          <a:xfrm>
            <a:off x="5123499" y="4142294"/>
            <a:ext cx="12840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 i="0" sz="18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5" name="Google Shape;475;p22"/>
          <p:cNvSpPr txBox="1"/>
          <p:nvPr>
            <p:ph idx="8" type="body"/>
          </p:nvPr>
        </p:nvSpPr>
        <p:spPr>
          <a:xfrm>
            <a:off x="5123498" y="4503655"/>
            <a:ext cx="1285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1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6" name="Google Shape;476;p22"/>
          <p:cNvSpPr txBox="1"/>
          <p:nvPr>
            <p:ph idx="9" type="body"/>
          </p:nvPr>
        </p:nvSpPr>
        <p:spPr>
          <a:xfrm>
            <a:off x="1262770" y="4826750"/>
            <a:ext cx="12840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 i="0" sz="18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7" name="Google Shape;477;p22"/>
          <p:cNvSpPr txBox="1"/>
          <p:nvPr>
            <p:ph idx="13" type="body"/>
          </p:nvPr>
        </p:nvSpPr>
        <p:spPr>
          <a:xfrm>
            <a:off x="1262769" y="5188111"/>
            <a:ext cx="1285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1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8" name="Google Shape;478;p22"/>
          <p:cNvSpPr txBox="1"/>
          <p:nvPr>
            <p:ph idx="14" type="body"/>
          </p:nvPr>
        </p:nvSpPr>
        <p:spPr>
          <a:xfrm>
            <a:off x="3193135" y="4826750"/>
            <a:ext cx="12840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 i="0" sz="18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9" name="Google Shape;479;p22"/>
          <p:cNvSpPr txBox="1"/>
          <p:nvPr>
            <p:ph idx="15" type="body"/>
          </p:nvPr>
        </p:nvSpPr>
        <p:spPr>
          <a:xfrm>
            <a:off x="3193134" y="5188111"/>
            <a:ext cx="1285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1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0" name="Google Shape;480;p22"/>
          <p:cNvSpPr txBox="1"/>
          <p:nvPr>
            <p:ph idx="16" type="body"/>
          </p:nvPr>
        </p:nvSpPr>
        <p:spPr>
          <a:xfrm>
            <a:off x="5123499" y="4830433"/>
            <a:ext cx="12840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 i="0" sz="18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1" name="Google Shape;481;p22"/>
          <p:cNvSpPr txBox="1"/>
          <p:nvPr>
            <p:ph idx="17" type="body"/>
          </p:nvPr>
        </p:nvSpPr>
        <p:spPr>
          <a:xfrm>
            <a:off x="5123498" y="5191794"/>
            <a:ext cx="1285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1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2" name="Google Shape;482;p22"/>
          <p:cNvSpPr/>
          <p:nvPr/>
        </p:nvSpPr>
        <p:spPr>
          <a:xfrm>
            <a:off x="790959" y="4258650"/>
            <a:ext cx="384000" cy="38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83" name="Google Shape;483;p22"/>
          <p:cNvSpPr/>
          <p:nvPr/>
        </p:nvSpPr>
        <p:spPr>
          <a:xfrm>
            <a:off x="790959" y="4965077"/>
            <a:ext cx="384000" cy="384000"/>
          </a:xfrm>
          <a:prstGeom prst="ellipse">
            <a:avLst/>
          </a:prstGeom>
          <a:solidFill>
            <a:srgbClr val="225B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84" name="Google Shape;484;p22"/>
          <p:cNvSpPr/>
          <p:nvPr/>
        </p:nvSpPr>
        <p:spPr>
          <a:xfrm>
            <a:off x="2725217" y="4261982"/>
            <a:ext cx="384000" cy="384000"/>
          </a:xfrm>
          <a:prstGeom prst="ellipse">
            <a:avLst/>
          </a:prstGeom>
          <a:solidFill>
            <a:srgbClr val="7DFF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85" name="Google Shape;485;p22"/>
          <p:cNvSpPr/>
          <p:nvPr/>
        </p:nvSpPr>
        <p:spPr>
          <a:xfrm>
            <a:off x="2725217" y="4968409"/>
            <a:ext cx="384000" cy="38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86" name="Google Shape;486;p22"/>
          <p:cNvSpPr/>
          <p:nvPr/>
        </p:nvSpPr>
        <p:spPr>
          <a:xfrm>
            <a:off x="4660323" y="4257848"/>
            <a:ext cx="384000" cy="384000"/>
          </a:xfrm>
          <a:prstGeom prst="ellipse">
            <a:avLst/>
          </a:prstGeom>
          <a:solidFill>
            <a:srgbClr val="B531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87" name="Google Shape;487;p22"/>
          <p:cNvSpPr/>
          <p:nvPr/>
        </p:nvSpPr>
        <p:spPr>
          <a:xfrm>
            <a:off x="4660323" y="4964275"/>
            <a:ext cx="384000" cy="384000"/>
          </a:xfrm>
          <a:prstGeom prst="ellipse">
            <a:avLst/>
          </a:prstGeom>
          <a:solidFill>
            <a:srgbClr val="C499C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88" name="Google Shape;488;p22"/>
          <p:cNvSpPr/>
          <p:nvPr>
            <p:ph idx="18" type="chart"/>
          </p:nvPr>
        </p:nvSpPr>
        <p:spPr>
          <a:xfrm>
            <a:off x="6924675" y="860425"/>
            <a:ext cx="4483200" cy="45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489" name="Google Shape;489;p22"/>
          <p:cNvSpPr/>
          <p:nvPr/>
        </p:nvSpPr>
        <p:spPr>
          <a:xfrm>
            <a:off x="6905624" y="905669"/>
            <a:ext cx="4483200" cy="4483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90" name="Google Shape;490;p22"/>
          <p:cNvSpPr/>
          <p:nvPr/>
        </p:nvSpPr>
        <p:spPr>
          <a:xfrm>
            <a:off x="8294757" y="2294802"/>
            <a:ext cx="1704900" cy="17049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91" name="Google Shape;491;p22"/>
          <p:cNvCxnSpPr/>
          <p:nvPr/>
        </p:nvCxnSpPr>
        <p:spPr>
          <a:xfrm rot="-5400000">
            <a:off x="8675514" y="450000"/>
            <a:ext cx="90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Content Layout">
  <p:cSld name="Image and Content Layout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94" name="Google Shape;494;p23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23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6" name="Google Shape;496;p23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7" name="Google Shape;497;p23"/>
          <p:cNvSpPr txBox="1"/>
          <p:nvPr>
            <p:ph type="title"/>
          </p:nvPr>
        </p:nvSpPr>
        <p:spPr>
          <a:xfrm>
            <a:off x="6894591" y="1411243"/>
            <a:ext cx="44940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23"/>
          <p:cNvSpPr txBox="1"/>
          <p:nvPr>
            <p:ph idx="1" type="body"/>
          </p:nvPr>
        </p:nvSpPr>
        <p:spPr>
          <a:xfrm>
            <a:off x="6894591" y="2564787"/>
            <a:ext cx="44730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499" name="Google Shape;499;p23"/>
          <p:cNvSpPr/>
          <p:nvPr>
            <p:ph idx="2" type="pic"/>
          </p:nvPr>
        </p:nvSpPr>
        <p:spPr>
          <a:xfrm>
            <a:off x="831850" y="859665"/>
            <a:ext cx="1079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grpSp>
        <p:nvGrpSpPr>
          <p:cNvPr id="500" name="Google Shape;500;p23"/>
          <p:cNvGrpSpPr/>
          <p:nvPr/>
        </p:nvGrpSpPr>
        <p:grpSpPr>
          <a:xfrm flipH="1">
            <a:off x="6924697" y="2314168"/>
            <a:ext cx="5267303" cy="100800"/>
            <a:chOff x="0" y="3240138"/>
            <a:chExt cx="3434376" cy="100800"/>
          </a:xfrm>
        </p:grpSpPr>
        <p:cxnSp>
          <p:nvCxnSpPr>
            <p:cNvPr id="501" name="Google Shape;501;p23"/>
            <p:cNvCxnSpPr/>
            <p:nvPr/>
          </p:nvCxnSpPr>
          <p:spPr>
            <a:xfrm>
              <a:off x="0" y="3290538"/>
              <a:ext cx="3384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502" name="Google Shape;502;p23"/>
            <p:cNvSpPr/>
            <p:nvPr/>
          </p:nvSpPr>
          <p:spPr>
            <a:xfrm>
              <a:off x="3368676" y="3240138"/>
              <a:ext cx="657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03" name="Google Shape;503;p23"/>
          <p:cNvSpPr txBox="1"/>
          <p:nvPr>
            <p:ph idx="3" type="body"/>
          </p:nvPr>
        </p:nvSpPr>
        <p:spPr>
          <a:xfrm>
            <a:off x="6894591" y="3189568"/>
            <a:ext cx="4482900" cy="24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sz="1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cxnSp>
        <p:nvCxnSpPr>
          <p:cNvPr id="504" name="Google Shape;504;p23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5" name="Google Shape;505;p23"/>
          <p:cNvSpPr/>
          <p:nvPr/>
        </p:nvSpPr>
        <p:spPr>
          <a:xfrm>
            <a:off x="11466563" y="5966056"/>
            <a:ext cx="109800" cy="1098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506" name="Google Shape;506;p23"/>
          <p:cNvCxnSpPr/>
          <p:nvPr/>
        </p:nvCxnSpPr>
        <p:spPr>
          <a:xfrm flipH="1" rot="10800000">
            <a:off x="0" y="6020788"/>
            <a:ext cx="803400" cy="6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7" name="Google Shape;507;p23"/>
          <p:cNvSpPr/>
          <p:nvPr/>
        </p:nvSpPr>
        <p:spPr>
          <a:xfrm>
            <a:off x="809310" y="5879656"/>
            <a:ext cx="283500" cy="2835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8" name="Google Shape;508;p23"/>
          <p:cNvSpPr/>
          <p:nvPr>
            <p:ph idx="4" type="pic"/>
          </p:nvPr>
        </p:nvSpPr>
        <p:spPr>
          <a:xfrm>
            <a:off x="-3710" y="1792784"/>
            <a:ext cx="6074100" cy="37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Content Layout">
  <p:cSld name="Thanks Content Layout"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11" name="Google Shape;511;p24"/>
          <p:cNvSpPr/>
          <p:nvPr>
            <p:ph idx="2" type="pic"/>
          </p:nvPr>
        </p:nvSpPr>
        <p:spPr>
          <a:xfrm>
            <a:off x="6096000" y="0"/>
            <a:ext cx="60897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512" name="Google Shape;512;p24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3" name="Google Shape;513;p24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4" name="Google Shape;514;p24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5" name="Google Shape;515;p24"/>
          <p:cNvSpPr/>
          <p:nvPr>
            <p:ph idx="3" type="pic"/>
          </p:nvPr>
        </p:nvSpPr>
        <p:spPr>
          <a:xfrm>
            <a:off x="831850" y="859665"/>
            <a:ext cx="1079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516" name="Google Shape;516;p24"/>
          <p:cNvSpPr txBox="1"/>
          <p:nvPr>
            <p:ph type="title"/>
          </p:nvPr>
        </p:nvSpPr>
        <p:spPr>
          <a:xfrm>
            <a:off x="809959" y="1546091"/>
            <a:ext cx="4846800" cy="1091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Gill Sans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7" name="Google Shape;517;p24"/>
          <p:cNvSpPr txBox="1"/>
          <p:nvPr>
            <p:ph idx="1" type="body"/>
          </p:nvPr>
        </p:nvSpPr>
        <p:spPr>
          <a:xfrm>
            <a:off x="825335" y="3083960"/>
            <a:ext cx="45864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0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b="1" sz="36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b="1" sz="36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b="1" sz="36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b="1" sz="36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8" name="Google Shape;518;p24"/>
          <p:cNvSpPr txBox="1"/>
          <p:nvPr>
            <p:ph idx="4" type="body"/>
          </p:nvPr>
        </p:nvSpPr>
        <p:spPr>
          <a:xfrm>
            <a:off x="831850" y="3703834"/>
            <a:ext cx="4586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0" i="1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b="1" sz="36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b="1" sz="36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b="1" sz="36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b="1" sz="36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9" name="Google Shape;519;p24"/>
          <p:cNvSpPr txBox="1"/>
          <p:nvPr>
            <p:ph idx="5" type="body"/>
          </p:nvPr>
        </p:nvSpPr>
        <p:spPr>
          <a:xfrm>
            <a:off x="824950" y="3946707"/>
            <a:ext cx="45864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b="1" sz="36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b="1" sz="36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b="1" sz="36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b="1" sz="36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0" name="Google Shape;520;p24"/>
          <p:cNvSpPr txBox="1"/>
          <p:nvPr>
            <p:ph idx="6" type="body"/>
          </p:nvPr>
        </p:nvSpPr>
        <p:spPr>
          <a:xfrm>
            <a:off x="838750" y="4423954"/>
            <a:ext cx="4586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0" i="1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b="1" sz="36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b="1" sz="36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b="1" sz="36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b="1" sz="36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1" name="Google Shape;521;p24"/>
          <p:cNvSpPr txBox="1"/>
          <p:nvPr>
            <p:ph idx="7" type="body"/>
          </p:nvPr>
        </p:nvSpPr>
        <p:spPr>
          <a:xfrm>
            <a:off x="831850" y="4650785"/>
            <a:ext cx="45864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b="1" sz="36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b="1" sz="36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b="1" sz="36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b="1" sz="36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2" name="Google Shape;522;p24"/>
          <p:cNvSpPr txBox="1"/>
          <p:nvPr>
            <p:ph idx="8" type="body"/>
          </p:nvPr>
        </p:nvSpPr>
        <p:spPr>
          <a:xfrm>
            <a:off x="831850" y="5153025"/>
            <a:ext cx="4586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0" i="1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b="1" sz="36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b="1" sz="36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b="1" sz="36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b="1" sz="36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3" name="Google Shape;523;p24"/>
          <p:cNvSpPr txBox="1"/>
          <p:nvPr>
            <p:ph idx="9" type="body"/>
          </p:nvPr>
        </p:nvSpPr>
        <p:spPr>
          <a:xfrm>
            <a:off x="824950" y="5363814"/>
            <a:ext cx="45864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b="1" sz="36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b="1" sz="36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b="1" sz="36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b="1" sz="36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524" name="Google Shape;524;p24"/>
          <p:cNvGrpSpPr/>
          <p:nvPr/>
        </p:nvGrpSpPr>
        <p:grpSpPr>
          <a:xfrm>
            <a:off x="801568" y="2750589"/>
            <a:ext cx="4569870" cy="100800"/>
            <a:chOff x="808573" y="2750589"/>
            <a:chExt cx="4569870" cy="100800"/>
          </a:xfrm>
        </p:grpSpPr>
        <p:grpSp>
          <p:nvGrpSpPr>
            <p:cNvPr id="525" name="Google Shape;525;p24"/>
            <p:cNvGrpSpPr/>
            <p:nvPr/>
          </p:nvGrpSpPr>
          <p:grpSpPr>
            <a:xfrm flipH="1">
              <a:off x="808573" y="2750589"/>
              <a:ext cx="4505270" cy="100800"/>
              <a:chOff x="496859" y="3240138"/>
              <a:chExt cx="2937517" cy="100800"/>
            </a:xfrm>
          </p:grpSpPr>
          <p:cxnSp>
            <p:nvCxnSpPr>
              <p:cNvPr id="526" name="Google Shape;526;p24"/>
              <p:cNvCxnSpPr/>
              <p:nvPr/>
            </p:nvCxnSpPr>
            <p:spPr>
              <a:xfrm>
                <a:off x="496859" y="3285674"/>
                <a:ext cx="28872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527" name="Google Shape;527;p24"/>
              <p:cNvSpPr/>
              <p:nvPr/>
            </p:nvSpPr>
            <p:spPr>
              <a:xfrm>
                <a:off x="3368676" y="3240138"/>
                <a:ext cx="65700" cy="100800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28" name="Google Shape;528;p24"/>
            <p:cNvSpPr/>
            <p:nvPr/>
          </p:nvSpPr>
          <p:spPr>
            <a:xfrm flipH="1">
              <a:off x="5277643" y="2750589"/>
              <a:ext cx="1008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29" name="Google Shape;529;p24"/>
          <p:cNvGrpSpPr/>
          <p:nvPr/>
        </p:nvGrpSpPr>
        <p:grpSpPr>
          <a:xfrm>
            <a:off x="801568" y="1660573"/>
            <a:ext cx="4575391" cy="105664"/>
            <a:chOff x="808573" y="2745725"/>
            <a:chExt cx="4575391" cy="105664"/>
          </a:xfrm>
        </p:grpSpPr>
        <p:grpSp>
          <p:nvGrpSpPr>
            <p:cNvPr id="530" name="Google Shape;530;p24"/>
            <p:cNvGrpSpPr/>
            <p:nvPr/>
          </p:nvGrpSpPr>
          <p:grpSpPr>
            <a:xfrm flipH="1">
              <a:off x="808573" y="2750589"/>
              <a:ext cx="4505270" cy="100800"/>
              <a:chOff x="496859" y="3240138"/>
              <a:chExt cx="2937517" cy="100800"/>
            </a:xfrm>
          </p:grpSpPr>
          <p:cxnSp>
            <p:nvCxnSpPr>
              <p:cNvPr id="531" name="Google Shape;531;p24"/>
              <p:cNvCxnSpPr/>
              <p:nvPr/>
            </p:nvCxnSpPr>
            <p:spPr>
              <a:xfrm>
                <a:off x="496859" y="3285674"/>
                <a:ext cx="28872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532" name="Google Shape;532;p24"/>
              <p:cNvSpPr/>
              <p:nvPr/>
            </p:nvSpPr>
            <p:spPr>
              <a:xfrm>
                <a:off x="3368676" y="3240138"/>
                <a:ext cx="65700" cy="100800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33" name="Google Shape;533;p24"/>
            <p:cNvSpPr/>
            <p:nvPr/>
          </p:nvSpPr>
          <p:spPr>
            <a:xfrm flipH="1">
              <a:off x="5283165" y="2745725"/>
              <a:ext cx="1008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endix Content Layout">
  <p:cSld name="Appendix Content Layout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6" name="Google Shape;536;p25"/>
          <p:cNvSpPr/>
          <p:nvPr>
            <p:ph idx="2" type="pic"/>
          </p:nvPr>
        </p:nvSpPr>
        <p:spPr>
          <a:xfrm>
            <a:off x="6032" y="1912946"/>
            <a:ext cx="12186000" cy="34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537" name="Google Shape;537;p25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8" name="Google Shape;538;p25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9" name="Google Shape;539;p25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0" name="Google Shape;540;p25"/>
          <p:cNvSpPr txBox="1"/>
          <p:nvPr>
            <p:ph type="title"/>
          </p:nvPr>
        </p:nvSpPr>
        <p:spPr>
          <a:xfrm>
            <a:off x="3848934" y="457496"/>
            <a:ext cx="44940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1" name="Google Shape;541;p25"/>
          <p:cNvSpPr/>
          <p:nvPr>
            <p:ph idx="3" type="pic"/>
          </p:nvPr>
        </p:nvSpPr>
        <p:spPr>
          <a:xfrm>
            <a:off x="831850" y="859665"/>
            <a:ext cx="1079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cxnSp>
        <p:nvCxnSpPr>
          <p:cNvPr id="542" name="Google Shape;542;p25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43" name="Google Shape;543;p25"/>
          <p:cNvSpPr/>
          <p:nvPr/>
        </p:nvSpPr>
        <p:spPr>
          <a:xfrm>
            <a:off x="11466563" y="5966056"/>
            <a:ext cx="109800" cy="1098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544" name="Google Shape;544;p25"/>
          <p:cNvCxnSpPr/>
          <p:nvPr/>
        </p:nvCxnSpPr>
        <p:spPr>
          <a:xfrm flipH="1" rot="10800000">
            <a:off x="0" y="6020788"/>
            <a:ext cx="803400" cy="6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45" name="Google Shape;545;p25"/>
          <p:cNvSpPr/>
          <p:nvPr/>
        </p:nvSpPr>
        <p:spPr>
          <a:xfrm>
            <a:off x="809310" y="5879656"/>
            <a:ext cx="283500" cy="2835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46" name="Google Shape;546;p25"/>
          <p:cNvGrpSpPr/>
          <p:nvPr/>
        </p:nvGrpSpPr>
        <p:grpSpPr>
          <a:xfrm>
            <a:off x="4736183" y="1509426"/>
            <a:ext cx="2719665" cy="100800"/>
            <a:chOff x="4732253" y="1509426"/>
            <a:chExt cx="2719665" cy="100800"/>
          </a:xfrm>
        </p:grpSpPr>
        <p:grpSp>
          <p:nvGrpSpPr>
            <p:cNvPr id="547" name="Google Shape;547;p25"/>
            <p:cNvGrpSpPr/>
            <p:nvPr/>
          </p:nvGrpSpPr>
          <p:grpSpPr>
            <a:xfrm flipH="1">
              <a:off x="4732253" y="1509426"/>
              <a:ext cx="2669263" cy="100800"/>
              <a:chOff x="1693969" y="3240138"/>
              <a:chExt cx="1740407" cy="100800"/>
            </a:xfrm>
          </p:grpSpPr>
          <p:cxnSp>
            <p:nvCxnSpPr>
              <p:cNvPr id="548" name="Google Shape;548;p25"/>
              <p:cNvCxnSpPr/>
              <p:nvPr/>
            </p:nvCxnSpPr>
            <p:spPr>
              <a:xfrm>
                <a:off x="1693969" y="3290538"/>
                <a:ext cx="1689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549" name="Google Shape;549;p25"/>
              <p:cNvSpPr/>
              <p:nvPr/>
            </p:nvSpPr>
            <p:spPr>
              <a:xfrm>
                <a:off x="3368676" y="3240138"/>
                <a:ext cx="65700" cy="100800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50" name="Google Shape;550;p25"/>
            <p:cNvSpPr/>
            <p:nvPr/>
          </p:nvSpPr>
          <p:spPr>
            <a:xfrm flipH="1">
              <a:off x="7351118" y="1509426"/>
              <a:ext cx="1008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imonials Content Layout">
  <p:cSld name="Testimonials Content Layou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53" name="Google Shape;553;p26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4" name="Google Shape;554;p26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5" name="Google Shape;555;p26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6" name="Google Shape;556;p26"/>
          <p:cNvSpPr txBox="1"/>
          <p:nvPr>
            <p:ph type="title"/>
          </p:nvPr>
        </p:nvSpPr>
        <p:spPr>
          <a:xfrm>
            <a:off x="5104263" y="707529"/>
            <a:ext cx="63108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26"/>
          <p:cNvSpPr/>
          <p:nvPr>
            <p:ph idx="2" type="pic"/>
          </p:nvPr>
        </p:nvSpPr>
        <p:spPr>
          <a:xfrm>
            <a:off x="831850" y="859665"/>
            <a:ext cx="1079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grpSp>
        <p:nvGrpSpPr>
          <p:cNvPr id="558" name="Google Shape;558;p26"/>
          <p:cNvGrpSpPr/>
          <p:nvPr/>
        </p:nvGrpSpPr>
        <p:grpSpPr>
          <a:xfrm flipH="1">
            <a:off x="7773406" y="1375202"/>
            <a:ext cx="4418611" cy="100800"/>
            <a:chOff x="675503" y="3240138"/>
            <a:chExt cx="2758873" cy="100800"/>
          </a:xfrm>
        </p:grpSpPr>
        <p:cxnSp>
          <p:nvCxnSpPr>
            <p:cNvPr id="559" name="Google Shape;559;p26"/>
            <p:cNvCxnSpPr/>
            <p:nvPr/>
          </p:nvCxnSpPr>
          <p:spPr>
            <a:xfrm>
              <a:off x="675503" y="3290538"/>
              <a:ext cx="27084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560" name="Google Shape;560;p26"/>
            <p:cNvSpPr/>
            <p:nvPr/>
          </p:nvSpPr>
          <p:spPr>
            <a:xfrm>
              <a:off x="3368676" y="3240138"/>
              <a:ext cx="657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cxnSp>
        <p:nvCxnSpPr>
          <p:cNvPr id="561" name="Google Shape;561;p26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2" name="Google Shape;562;p26"/>
          <p:cNvSpPr/>
          <p:nvPr/>
        </p:nvSpPr>
        <p:spPr>
          <a:xfrm>
            <a:off x="11466563" y="5966056"/>
            <a:ext cx="109800" cy="1098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563" name="Google Shape;563;p26"/>
          <p:cNvCxnSpPr/>
          <p:nvPr/>
        </p:nvCxnSpPr>
        <p:spPr>
          <a:xfrm flipH="1" rot="10800000">
            <a:off x="0" y="6020788"/>
            <a:ext cx="803400" cy="6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4" name="Google Shape;564;p26"/>
          <p:cNvSpPr/>
          <p:nvPr/>
        </p:nvSpPr>
        <p:spPr>
          <a:xfrm>
            <a:off x="809310" y="5879656"/>
            <a:ext cx="283500" cy="2835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65" name="Google Shape;565;p26"/>
          <p:cNvSpPr txBox="1"/>
          <p:nvPr>
            <p:ph idx="1" type="body"/>
          </p:nvPr>
        </p:nvSpPr>
        <p:spPr>
          <a:xfrm>
            <a:off x="822459" y="4996962"/>
            <a:ext cx="16254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  <a:defRPr i="1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566" name="Google Shape;566;p26"/>
          <p:cNvSpPr txBox="1"/>
          <p:nvPr>
            <p:ph idx="3" type="body"/>
          </p:nvPr>
        </p:nvSpPr>
        <p:spPr>
          <a:xfrm>
            <a:off x="822459" y="4191894"/>
            <a:ext cx="1625400" cy="7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567" name="Google Shape;567;p26"/>
          <p:cNvSpPr/>
          <p:nvPr>
            <p:ph idx="4" type="pic"/>
          </p:nvPr>
        </p:nvSpPr>
        <p:spPr>
          <a:xfrm>
            <a:off x="2447783" y="4435460"/>
            <a:ext cx="1106400" cy="1106400"/>
          </a:xfrm>
          <a:prstGeom prst="ellipse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cxnSp>
        <p:nvCxnSpPr>
          <p:cNvPr id="568" name="Google Shape;568;p26"/>
          <p:cNvCxnSpPr/>
          <p:nvPr/>
        </p:nvCxnSpPr>
        <p:spPr>
          <a:xfrm rot="10800000">
            <a:off x="3000995" y="3984871"/>
            <a:ext cx="0" cy="44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9" name="Google Shape;569;p26"/>
          <p:cNvSpPr txBox="1"/>
          <p:nvPr>
            <p:ph idx="5" type="body"/>
          </p:nvPr>
        </p:nvSpPr>
        <p:spPr>
          <a:xfrm>
            <a:off x="803253" y="1769589"/>
            <a:ext cx="3045000" cy="2212800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0000" lIns="216000" spcFirstLastPara="1" rIns="216000" wrap="square" tIns="1800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0" name="Google Shape;570;p26"/>
          <p:cNvSpPr/>
          <p:nvPr/>
        </p:nvSpPr>
        <p:spPr>
          <a:xfrm>
            <a:off x="2950595" y="3930376"/>
            <a:ext cx="100800" cy="1008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71" name="Google Shape;571;p26"/>
          <p:cNvSpPr txBox="1"/>
          <p:nvPr>
            <p:ph idx="6" type="body"/>
          </p:nvPr>
        </p:nvSpPr>
        <p:spPr>
          <a:xfrm>
            <a:off x="4586638" y="4996962"/>
            <a:ext cx="16254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  <a:defRPr i="1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572" name="Google Shape;572;p26"/>
          <p:cNvSpPr txBox="1"/>
          <p:nvPr>
            <p:ph idx="7" type="body"/>
          </p:nvPr>
        </p:nvSpPr>
        <p:spPr>
          <a:xfrm>
            <a:off x="4586638" y="4191894"/>
            <a:ext cx="1625400" cy="7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573" name="Google Shape;573;p26"/>
          <p:cNvSpPr/>
          <p:nvPr>
            <p:ph idx="8" type="pic"/>
          </p:nvPr>
        </p:nvSpPr>
        <p:spPr>
          <a:xfrm>
            <a:off x="6211962" y="4435460"/>
            <a:ext cx="1106400" cy="1106400"/>
          </a:xfrm>
          <a:prstGeom prst="ellipse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cxnSp>
        <p:nvCxnSpPr>
          <p:cNvPr id="574" name="Google Shape;574;p26"/>
          <p:cNvCxnSpPr/>
          <p:nvPr/>
        </p:nvCxnSpPr>
        <p:spPr>
          <a:xfrm rot="10800000">
            <a:off x="6765174" y="3984871"/>
            <a:ext cx="0" cy="44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5" name="Google Shape;575;p26"/>
          <p:cNvSpPr txBox="1"/>
          <p:nvPr>
            <p:ph idx="9" type="body"/>
          </p:nvPr>
        </p:nvSpPr>
        <p:spPr>
          <a:xfrm>
            <a:off x="4567432" y="1769589"/>
            <a:ext cx="3045000" cy="2212800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0000" lIns="216000" spcFirstLastPara="1" rIns="216000" wrap="square" tIns="1800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6" name="Google Shape;576;p26"/>
          <p:cNvSpPr/>
          <p:nvPr/>
        </p:nvSpPr>
        <p:spPr>
          <a:xfrm>
            <a:off x="6714774" y="3930376"/>
            <a:ext cx="100800" cy="1008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77" name="Google Shape;577;p26"/>
          <p:cNvSpPr txBox="1"/>
          <p:nvPr>
            <p:ph idx="13" type="body"/>
          </p:nvPr>
        </p:nvSpPr>
        <p:spPr>
          <a:xfrm>
            <a:off x="8350818" y="4992196"/>
            <a:ext cx="16254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  <a:defRPr i="1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578" name="Google Shape;578;p26"/>
          <p:cNvSpPr txBox="1"/>
          <p:nvPr>
            <p:ph idx="14" type="body"/>
          </p:nvPr>
        </p:nvSpPr>
        <p:spPr>
          <a:xfrm>
            <a:off x="8350818" y="4187128"/>
            <a:ext cx="1625400" cy="7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579" name="Google Shape;579;p26"/>
          <p:cNvSpPr/>
          <p:nvPr>
            <p:ph idx="15" type="pic"/>
          </p:nvPr>
        </p:nvSpPr>
        <p:spPr>
          <a:xfrm>
            <a:off x="9976142" y="4430694"/>
            <a:ext cx="1106400" cy="1106400"/>
          </a:xfrm>
          <a:prstGeom prst="ellipse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cxnSp>
        <p:nvCxnSpPr>
          <p:cNvPr id="580" name="Google Shape;580;p26"/>
          <p:cNvCxnSpPr/>
          <p:nvPr/>
        </p:nvCxnSpPr>
        <p:spPr>
          <a:xfrm rot="10800000">
            <a:off x="10529354" y="3980105"/>
            <a:ext cx="0" cy="44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1" name="Google Shape;581;p26"/>
          <p:cNvSpPr txBox="1"/>
          <p:nvPr>
            <p:ph idx="16" type="body"/>
          </p:nvPr>
        </p:nvSpPr>
        <p:spPr>
          <a:xfrm>
            <a:off x="8331612" y="1769589"/>
            <a:ext cx="3045000" cy="2212800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0000" lIns="216000" spcFirstLastPara="1" rIns="216000" wrap="square" tIns="1800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2" name="Google Shape;582;p26"/>
          <p:cNvSpPr/>
          <p:nvPr/>
        </p:nvSpPr>
        <p:spPr>
          <a:xfrm>
            <a:off x="10478954" y="3925610"/>
            <a:ext cx="100800" cy="1008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 Study Content Layout">
  <p:cSld name="Case Study Content Layout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5" name="Google Shape;585;p27"/>
          <p:cNvSpPr txBox="1"/>
          <p:nvPr>
            <p:ph type="title"/>
          </p:nvPr>
        </p:nvSpPr>
        <p:spPr>
          <a:xfrm>
            <a:off x="803276" y="1980591"/>
            <a:ext cx="4188000" cy="11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27"/>
          <p:cNvSpPr txBox="1"/>
          <p:nvPr>
            <p:ph idx="1" type="body"/>
          </p:nvPr>
        </p:nvSpPr>
        <p:spPr>
          <a:xfrm>
            <a:off x="826770" y="3610893"/>
            <a:ext cx="4168200" cy="18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587" name="Google Shape;587;p27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27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27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0" name="Google Shape;590;p27"/>
          <p:cNvSpPr/>
          <p:nvPr>
            <p:ph idx="2" type="pic"/>
          </p:nvPr>
        </p:nvSpPr>
        <p:spPr>
          <a:xfrm>
            <a:off x="831850" y="859665"/>
            <a:ext cx="1079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grpSp>
        <p:nvGrpSpPr>
          <p:cNvPr id="591" name="Google Shape;591;p27"/>
          <p:cNvGrpSpPr/>
          <p:nvPr/>
        </p:nvGrpSpPr>
        <p:grpSpPr>
          <a:xfrm>
            <a:off x="0" y="3319328"/>
            <a:ext cx="3866400" cy="100800"/>
            <a:chOff x="-1228304" y="3240138"/>
            <a:chExt cx="3866400" cy="100800"/>
          </a:xfrm>
        </p:grpSpPr>
        <p:cxnSp>
          <p:nvCxnSpPr>
            <p:cNvPr id="592" name="Google Shape;592;p27"/>
            <p:cNvCxnSpPr/>
            <p:nvPr/>
          </p:nvCxnSpPr>
          <p:spPr>
            <a:xfrm>
              <a:off x="-1228304" y="3290538"/>
              <a:ext cx="3816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593" name="Google Shape;593;p27"/>
            <p:cNvSpPr/>
            <p:nvPr/>
          </p:nvSpPr>
          <p:spPr>
            <a:xfrm>
              <a:off x="2537296" y="3240138"/>
              <a:ext cx="1008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94" name="Google Shape;594;p27"/>
          <p:cNvSpPr/>
          <p:nvPr/>
        </p:nvSpPr>
        <p:spPr>
          <a:xfrm>
            <a:off x="809310" y="5879656"/>
            <a:ext cx="283500" cy="2835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595" name="Google Shape;595;p27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6" name="Google Shape;596;p27"/>
          <p:cNvSpPr/>
          <p:nvPr/>
        </p:nvSpPr>
        <p:spPr>
          <a:xfrm>
            <a:off x="11466563" y="5966056"/>
            <a:ext cx="109800" cy="1098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597" name="Google Shape;597;p27"/>
          <p:cNvCxnSpPr/>
          <p:nvPr/>
        </p:nvCxnSpPr>
        <p:spPr>
          <a:xfrm flipH="1" rot="10800000">
            <a:off x="0" y="6020788"/>
            <a:ext cx="803400" cy="6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8" name="Google Shape;598;p27"/>
          <p:cNvSpPr txBox="1"/>
          <p:nvPr>
            <p:ph idx="3" type="body"/>
          </p:nvPr>
        </p:nvSpPr>
        <p:spPr>
          <a:xfrm>
            <a:off x="5267325" y="1126345"/>
            <a:ext cx="6086400" cy="26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  <a:defRPr sz="1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599" name="Google Shape;599;p27"/>
          <p:cNvSpPr txBox="1"/>
          <p:nvPr>
            <p:ph idx="4" type="body"/>
          </p:nvPr>
        </p:nvSpPr>
        <p:spPr>
          <a:xfrm>
            <a:off x="5269967" y="3909256"/>
            <a:ext cx="6086400" cy="18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sz="1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Phone and Content Layout">
  <p:cSld name="Mobile Phone and Content Layout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02" name="Google Shape;602;p28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28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4" name="Google Shape;604;p28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5" name="Google Shape;605;p28"/>
          <p:cNvSpPr txBox="1"/>
          <p:nvPr>
            <p:ph type="title"/>
          </p:nvPr>
        </p:nvSpPr>
        <p:spPr>
          <a:xfrm>
            <a:off x="6096000" y="1294387"/>
            <a:ext cx="53142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28"/>
          <p:cNvSpPr txBox="1"/>
          <p:nvPr>
            <p:ph idx="1" type="body"/>
          </p:nvPr>
        </p:nvSpPr>
        <p:spPr>
          <a:xfrm>
            <a:off x="6096000" y="2212679"/>
            <a:ext cx="52926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607" name="Google Shape;607;p28"/>
          <p:cNvSpPr/>
          <p:nvPr>
            <p:ph idx="2" type="pic"/>
          </p:nvPr>
        </p:nvSpPr>
        <p:spPr>
          <a:xfrm>
            <a:off x="831850" y="859665"/>
            <a:ext cx="1079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grpSp>
        <p:nvGrpSpPr>
          <p:cNvPr id="608" name="Google Shape;608;p28"/>
          <p:cNvGrpSpPr/>
          <p:nvPr/>
        </p:nvGrpSpPr>
        <p:grpSpPr>
          <a:xfrm flipH="1">
            <a:off x="6096277" y="1970230"/>
            <a:ext cx="6095754" cy="100800"/>
            <a:chOff x="646015" y="3248308"/>
            <a:chExt cx="3107700" cy="100800"/>
          </a:xfrm>
        </p:grpSpPr>
        <p:cxnSp>
          <p:nvCxnSpPr>
            <p:cNvPr id="609" name="Google Shape;609;p28"/>
            <p:cNvCxnSpPr/>
            <p:nvPr/>
          </p:nvCxnSpPr>
          <p:spPr>
            <a:xfrm>
              <a:off x="646015" y="3290538"/>
              <a:ext cx="31077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610" name="Google Shape;610;p28"/>
            <p:cNvSpPr/>
            <p:nvPr/>
          </p:nvSpPr>
          <p:spPr>
            <a:xfrm>
              <a:off x="3702376" y="3248308"/>
              <a:ext cx="513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cxnSp>
        <p:nvCxnSpPr>
          <p:cNvPr id="611" name="Google Shape;611;p28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12" name="Google Shape;612;p28"/>
          <p:cNvSpPr/>
          <p:nvPr/>
        </p:nvSpPr>
        <p:spPr>
          <a:xfrm>
            <a:off x="11466563" y="5966056"/>
            <a:ext cx="109800" cy="1098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613" name="Google Shape;613;p28"/>
          <p:cNvCxnSpPr/>
          <p:nvPr/>
        </p:nvCxnSpPr>
        <p:spPr>
          <a:xfrm flipH="1" rot="10800000">
            <a:off x="0" y="6020788"/>
            <a:ext cx="803400" cy="6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14" name="Google Shape;614;p28"/>
          <p:cNvSpPr/>
          <p:nvPr/>
        </p:nvSpPr>
        <p:spPr>
          <a:xfrm>
            <a:off x="809310" y="5879656"/>
            <a:ext cx="283500" cy="2835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15" name="Google Shape;615;p28"/>
          <p:cNvSpPr txBox="1"/>
          <p:nvPr>
            <p:ph idx="3" type="body"/>
          </p:nvPr>
        </p:nvSpPr>
        <p:spPr>
          <a:xfrm>
            <a:off x="6098826" y="3335524"/>
            <a:ext cx="5311200" cy="22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sz="1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616" name="Google Shape;616;p28"/>
          <p:cNvSpPr/>
          <p:nvPr/>
        </p:nvSpPr>
        <p:spPr>
          <a:xfrm>
            <a:off x="963549" y="1819285"/>
            <a:ext cx="4306800" cy="36486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-199" l="0" r="0" t="-189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17" name="Google Shape;617;p28"/>
          <p:cNvSpPr/>
          <p:nvPr>
            <p:ph idx="4" type="pic"/>
          </p:nvPr>
        </p:nvSpPr>
        <p:spPr>
          <a:xfrm>
            <a:off x="3315505" y="1976894"/>
            <a:ext cx="1819800" cy="3108900"/>
          </a:xfrm>
          <a:prstGeom prst="rect">
            <a:avLst/>
          </a:prstGeom>
          <a:noFill/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618" name="Google Shape;618;p28"/>
          <p:cNvSpPr/>
          <p:nvPr>
            <p:ph idx="5" type="pic"/>
          </p:nvPr>
        </p:nvSpPr>
        <p:spPr>
          <a:xfrm>
            <a:off x="1102188" y="3517926"/>
            <a:ext cx="2057400" cy="1819800"/>
          </a:xfrm>
          <a:prstGeom prst="rect">
            <a:avLst/>
          </a:prstGeom>
          <a:noFill/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1" name="Google Shape;621;p29"/>
          <p:cNvSpPr txBox="1"/>
          <p:nvPr>
            <p:ph type="title"/>
          </p:nvPr>
        </p:nvSpPr>
        <p:spPr>
          <a:xfrm>
            <a:off x="838200" y="365126"/>
            <a:ext cx="105156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2" name="Google Shape;622;p29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29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29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5" name="Google Shape;625;p29"/>
          <p:cNvSpPr txBox="1"/>
          <p:nvPr>
            <p:ph idx="1" type="body"/>
          </p:nvPr>
        </p:nvSpPr>
        <p:spPr>
          <a:xfrm>
            <a:off x="1470819" y="2355057"/>
            <a:ext cx="9250500" cy="21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nual">
  <p:cSld name="Manual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8" name="Google Shape;628;p30"/>
          <p:cNvSpPr txBox="1"/>
          <p:nvPr>
            <p:ph idx="1" type="body"/>
          </p:nvPr>
        </p:nvSpPr>
        <p:spPr>
          <a:xfrm>
            <a:off x="883319" y="3054194"/>
            <a:ext cx="1645800" cy="6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i="0" sz="1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9" name="Google Shape;629;p30"/>
          <p:cNvSpPr txBox="1"/>
          <p:nvPr>
            <p:ph idx="2" type="body"/>
          </p:nvPr>
        </p:nvSpPr>
        <p:spPr>
          <a:xfrm>
            <a:off x="1384584" y="2023761"/>
            <a:ext cx="2469900" cy="9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0" name="Google Shape;630;p30"/>
          <p:cNvSpPr txBox="1"/>
          <p:nvPr>
            <p:ph idx="3" type="body"/>
          </p:nvPr>
        </p:nvSpPr>
        <p:spPr>
          <a:xfrm>
            <a:off x="2596444" y="3054194"/>
            <a:ext cx="1389900" cy="6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i="0" sz="1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1" name="Google Shape;631;p30"/>
          <p:cNvSpPr/>
          <p:nvPr>
            <p:ph idx="4" type="pic"/>
          </p:nvPr>
        </p:nvSpPr>
        <p:spPr>
          <a:xfrm>
            <a:off x="875852" y="3731781"/>
            <a:ext cx="16368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632" name="Google Shape;632;p30"/>
          <p:cNvSpPr/>
          <p:nvPr>
            <p:ph idx="5" type="pic"/>
          </p:nvPr>
        </p:nvSpPr>
        <p:spPr>
          <a:xfrm>
            <a:off x="2499831" y="3731781"/>
            <a:ext cx="16368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633" name="Google Shape;633;p30"/>
          <p:cNvSpPr txBox="1"/>
          <p:nvPr>
            <p:ph idx="6" type="body"/>
          </p:nvPr>
        </p:nvSpPr>
        <p:spPr>
          <a:xfrm>
            <a:off x="4940427" y="3054194"/>
            <a:ext cx="2113500" cy="6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i="0" sz="1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4" name="Google Shape;634;p30"/>
          <p:cNvSpPr txBox="1"/>
          <p:nvPr>
            <p:ph idx="7" type="body"/>
          </p:nvPr>
        </p:nvSpPr>
        <p:spPr>
          <a:xfrm>
            <a:off x="5494328" y="2023761"/>
            <a:ext cx="1943700" cy="9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5" name="Google Shape;635;p30"/>
          <p:cNvSpPr/>
          <p:nvPr>
            <p:ph idx="8" type="pic"/>
          </p:nvPr>
        </p:nvSpPr>
        <p:spPr>
          <a:xfrm>
            <a:off x="4946407" y="3731781"/>
            <a:ext cx="20484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636" name="Google Shape;636;p30"/>
          <p:cNvSpPr txBox="1"/>
          <p:nvPr>
            <p:ph idx="9" type="body"/>
          </p:nvPr>
        </p:nvSpPr>
        <p:spPr>
          <a:xfrm>
            <a:off x="7900319" y="3054194"/>
            <a:ext cx="2196900" cy="6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i="0" sz="1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7" name="Google Shape;637;p30"/>
          <p:cNvSpPr txBox="1"/>
          <p:nvPr>
            <p:ph idx="13" type="body"/>
          </p:nvPr>
        </p:nvSpPr>
        <p:spPr>
          <a:xfrm>
            <a:off x="8454220" y="2023761"/>
            <a:ext cx="1943700" cy="9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8" name="Google Shape;638;p30"/>
          <p:cNvSpPr txBox="1"/>
          <p:nvPr>
            <p:ph idx="14" type="body"/>
          </p:nvPr>
        </p:nvSpPr>
        <p:spPr>
          <a:xfrm>
            <a:off x="7900319" y="4671712"/>
            <a:ext cx="22239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9" name="Google Shape;639;p30"/>
          <p:cNvSpPr txBox="1"/>
          <p:nvPr>
            <p:ph idx="15" type="body"/>
          </p:nvPr>
        </p:nvSpPr>
        <p:spPr>
          <a:xfrm>
            <a:off x="4940427" y="4830765"/>
            <a:ext cx="20484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40" name="Google Shape;640;p30"/>
          <p:cNvSpPr txBox="1"/>
          <p:nvPr>
            <p:ph idx="16" type="body"/>
          </p:nvPr>
        </p:nvSpPr>
        <p:spPr>
          <a:xfrm>
            <a:off x="823358" y="2023413"/>
            <a:ext cx="5583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7000"/>
              <a:buNone/>
              <a:defRPr b="1" sz="7000"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1" name="Google Shape;641;p30"/>
          <p:cNvSpPr txBox="1"/>
          <p:nvPr>
            <p:ph idx="17" type="body"/>
          </p:nvPr>
        </p:nvSpPr>
        <p:spPr>
          <a:xfrm>
            <a:off x="4912823" y="1999493"/>
            <a:ext cx="5583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7000"/>
              <a:buNone/>
              <a:defRPr b="1" sz="7000"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2" name="Google Shape;642;p30"/>
          <p:cNvSpPr txBox="1"/>
          <p:nvPr>
            <p:ph idx="18" type="body"/>
          </p:nvPr>
        </p:nvSpPr>
        <p:spPr>
          <a:xfrm>
            <a:off x="7873424" y="2002966"/>
            <a:ext cx="5583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7000"/>
              <a:buNone/>
              <a:defRPr b="1" sz="7000"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3" name="Google Shape;643;p30"/>
          <p:cNvSpPr txBox="1"/>
          <p:nvPr>
            <p:ph idx="19" type="body"/>
          </p:nvPr>
        </p:nvSpPr>
        <p:spPr>
          <a:xfrm>
            <a:off x="2359124" y="5706529"/>
            <a:ext cx="8993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i="0" sz="14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44" name="Google Shape;644;p30"/>
          <p:cNvSpPr txBox="1"/>
          <p:nvPr>
            <p:ph type="title"/>
          </p:nvPr>
        </p:nvSpPr>
        <p:spPr>
          <a:xfrm>
            <a:off x="839789" y="780001"/>
            <a:ext cx="105123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Gill Sans"/>
              <a:buNone/>
              <a:defRPr b="1" sz="36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30"/>
          <p:cNvSpPr/>
          <p:nvPr>
            <p:ph idx="20" type="pic"/>
          </p:nvPr>
        </p:nvSpPr>
        <p:spPr>
          <a:xfrm>
            <a:off x="7900319" y="3779907"/>
            <a:ext cx="14814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grpSp>
        <p:nvGrpSpPr>
          <p:cNvPr id="646" name="Google Shape;646;p30"/>
          <p:cNvGrpSpPr/>
          <p:nvPr/>
        </p:nvGrpSpPr>
        <p:grpSpPr>
          <a:xfrm flipH="1">
            <a:off x="4415994" y="1375202"/>
            <a:ext cx="7776009" cy="100800"/>
            <a:chOff x="-322289" y="3240138"/>
            <a:chExt cx="5070098" cy="100800"/>
          </a:xfrm>
        </p:grpSpPr>
        <p:cxnSp>
          <p:nvCxnSpPr>
            <p:cNvPr id="647" name="Google Shape;647;p30"/>
            <p:cNvCxnSpPr/>
            <p:nvPr/>
          </p:nvCxnSpPr>
          <p:spPr>
            <a:xfrm>
              <a:off x="-322289" y="3290538"/>
              <a:ext cx="507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648" name="Google Shape;648;p30"/>
            <p:cNvSpPr/>
            <p:nvPr/>
          </p:nvSpPr>
          <p:spPr>
            <a:xfrm>
              <a:off x="4682109" y="3240138"/>
              <a:ext cx="657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with Image">
  <p:cSld name="Section Header with Imag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/>
          <p:nvPr>
            <p:ph idx="2" type="pic"/>
          </p:nvPr>
        </p:nvSpPr>
        <p:spPr>
          <a:xfrm>
            <a:off x="0" y="0"/>
            <a:ext cx="60834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41" name="Google Shape;41;p4"/>
          <p:cNvSpPr/>
          <p:nvPr/>
        </p:nvSpPr>
        <p:spPr>
          <a:xfrm>
            <a:off x="6083808" y="0"/>
            <a:ext cx="61083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6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" name="Google Shape;42;p4"/>
          <p:cNvSpPr txBox="1"/>
          <p:nvPr>
            <p:ph type="title"/>
          </p:nvPr>
        </p:nvSpPr>
        <p:spPr>
          <a:xfrm>
            <a:off x="6769768" y="2133599"/>
            <a:ext cx="4619100" cy="24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Gill Sans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6" name="Google Shape;46;p4"/>
          <p:cNvGrpSpPr/>
          <p:nvPr/>
        </p:nvGrpSpPr>
        <p:grpSpPr>
          <a:xfrm>
            <a:off x="6769771" y="1947412"/>
            <a:ext cx="2520106" cy="102356"/>
            <a:chOff x="3631690" y="2252140"/>
            <a:chExt cx="4389664" cy="102356"/>
          </a:xfrm>
        </p:grpSpPr>
        <p:sp>
          <p:nvSpPr>
            <p:cNvPr id="47" name="Google Shape;47;p4"/>
            <p:cNvSpPr/>
            <p:nvPr/>
          </p:nvSpPr>
          <p:spPr>
            <a:xfrm>
              <a:off x="3631690" y="2253996"/>
              <a:ext cx="175200" cy="1005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48" name="Google Shape;48;p4"/>
            <p:cNvCxnSpPr/>
            <p:nvPr/>
          </p:nvCxnSpPr>
          <p:spPr>
            <a:xfrm>
              <a:off x="3681984" y="2307679"/>
              <a:ext cx="4201500" cy="0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9" name="Google Shape;49;p4"/>
            <p:cNvSpPr/>
            <p:nvPr/>
          </p:nvSpPr>
          <p:spPr>
            <a:xfrm>
              <a:off x="7845854" y="2252140"/>
              <a:ext cx="175500" cy="1005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0" name="Google Shape;50;p4"/>
          <p:cNvGrpSpPr/>
          <p:nvPr/>
        </p:nvGrpSpPr>
        <p:grpSpPr>
          <a:xfrm>
            <a:off x="6769770" y="4654084"/>
            <a:ext cx="2520106" cy="100500"/>
            <a:chOff x="3631690" y="2253996"/>
            <a:chExt cx="4389663" cy="100500"/>
          </a:xfrm>
        </p:grpSpPr>
        <p:sp>
          <p:nvSpPr>
            <p:cNvPr id="51" name="Google Shape;51;p4"/>
            <p:cNvSpPr/>
            <p:nvPr/>
          </p:nvSpPr>
          <p:spPr>
            <a:xfrm>
              <a:off x="3631690" y="2253996"/>
              <a:ext cx="175200" cy="1005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2" name="Google Shape;52;p4"/>
            <p:cNvCxnSpPr/>
            <p:nvPr/>
          </p:nvCxnSpPr>
          <p:spPr>
            <a:xfrm>
              <a:off x="3681984" y="2307679"/>
              <a:ext cx="4201500" cy="0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53" name="Google Shape;53;p4"/>
            <p:cNvSpPr/>
            <p:nvPr/>
          </p:nvSpPr>
          <p:spPr>
            <a:xfrm>
              <a:off x="7845853" y="2253996"/>
              <a:ext cx="175500" cy="1005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4" name="Google Shape;54;p4"/>
          <p:cNvSpPr txBox="1"/>
          <p:nvPr>
            <p:ph idx="1" type="subTitle"/>
          </p:nvPr>
        </p:nvSpPr>
        <p:spPr>
          <a:xfrm>
            <a:off x="6769767" y="4889444"/>
            <a:ext cx="46191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55" name="Google Shape;55;p4"/>
          <p:cNvSpPr/>
          <p:nvPr>
            <p:ph idx="3" type="pic"/>
          </p:nvPr>
        </p:nvSpPr>
        <p:spPr>
          <a:xfrm>
            <a:off x="3706368" y="3079602"/>
            <a:ext cx="14814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31"/>
          <p:cNvSpPr/>
          <p:nvPr/>
        </p:nvSpPr>
        <p:spPr>
          <a:xfrm>
            <a:off x="0" y="0"/>
            <a:ext cx="12192000" cy="44166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-839" r="-839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51" name="Google Shape;651;p31"/>
          <p:cNvSpPr txBox="1"/>
          <p:nvPr>
            <p:ph type="ctrTitle"/>
          </p:nvPr>
        </p:nvSpPr>
        <p:spPr>
          <a:xfrm>
            <a:off x="1524000" y="2462986"/>
            <a:ext cx="9144000" cy="17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Gill Sans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2" name="Google Shape;652;p31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31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31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5" name="Google Shape;655;p31"/>
          <p:cNvSpPr/>
          <p:nvPr/>
        </p:nvSpPr>
        <p:spPr>
          <a:xfrm>
            <a:off x="0" y="4416552"/>
            <a:ext cx="12192000" cy="24414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56" name="Google Shape;656;p31"/>
          <p:cNvSpPr txBox="1"/>
          <p:nvPr>
            <p:ph idx="1" type="subTitle"/>
          </p:nvPr>
        </p:nvSpPr>
        <p:spPr>
          <a:xfrm>
            <a:off x="1524000" y="4734696"/>
            <a:ext cx="91440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grpSp>
        <p:nvGrpSpPr>
          <p:cNvPr id="657" name="Google Shape;657;p31"/>
          <p:cNvGrpSpPr/>
          <p:nvPr/>
        </p:nvGrpSpPr>
        <p:grpSpPr>
          <a:xfrm>
            <a:off x="3619265" y="2253996"/>
            <a:ext cx="4953387" cy="100500"/>
            <a:chOff x="3631692" y="2253996"/>
            <a:chExt cx="4953387" cy="100500"/>
          </a:xfrm>
        </p:grpSpPr>
        <p:sp>
          <p:nvSpPr>
            <p:cNvPr id="658" name="Google Shape;658;p31"/>
            <p:cNvSpPr/>
            <p:nvPr/>
          </p:nvSpPr>
          <p:spPr>
            <a:xfrm>
              <a:off x="3631692" y="2253996"/>
              <a:ext cx="100500" cy="1005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659" name="Google Shape;659;p31"/>
            <p:cNvCxnSpPr/>
            <p:nvPr/>
          </p:nvCxnSpPr>
          <p:spPr>
            <a:xfrm>
              <a:off x="3681984" y="2307679"/>
              <a:ext cx="4827900" cy="0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660" name="Google Shape;660;p31"/>
            <p:cNvSpPr/>
            <p:nvPr/>
          </p:nvSpPr>
          <p:spPr>
            <a:xfrm>
              <a:off x="8484579" y="2253996"/>
              <a:ext cx="100500" cy="1005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661" name="Google Shape;661;p31"/>
          <p:cNvGrpSpPr/>
          <p:nvPr/>
        </p:nvGrpSpPr>
        <p:grpSpPr>
          <a:xfrm>
            <a:off x="4652584" y="5305363"/>
            <a:ext cx="2886798" cy="100500"/>
            <a:chOff x="3631690" y="2253996"/>
            <a:chExt cx="5028388" cy="100500"/>
          </a:xfrm>
        </p:grpSpPr>
        <p:sp>
          <p:nvSpPr>
            <p:cNvPr id="662" name="Google Shape;662;p31"/>
            <p:cNvSpPr/>
            <p:nvPr/>
          </p:nvSpPr>
          <p:spPr>
            <a:xfrm>
              <a:off x="3631690" y="2253996"/>
              <a:ext cx="175200" cy="1005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663" name="Google Shape;663;p31"/>
            <p:cNvCxnSpPr/>
            <p:nvPr/>
          </p:nvCxnSpPr>
          <p:spPr>
            <a:xfrm>
              <a:off x="3681984" y="2307679"/>
              <a:ext cx="4827900" cy="0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664" name="Google Shape;664;p31"/>
            <p:cNvSpPr/>
            <p:nvPr/>
          </p:nvSpPr>
          <p:spPr>
            <a:xfrm>
              <a:off x="8484578" y="2253996"/>
              <a:ext cx="175500" cy="1005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2"/>
          <p:cNvSpPr/>
          <p:nvPr/>
        </p:nvSpPr>
        <p:spPr>
          <a:xfrm>
            <a:off x="6083808" y="0"/>
            <a:ext cx="61083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6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7" name="Google Shape;667;p32"/>
          <p:cNvSpPr txBox="1"/>
          <p:nvPr>
            <p:ph type="title"/>
          </p:nvPr>
        </p:nvSpPr>
        <p:spPr>
          <a:xfrm>
            <a:off x="6769768" y="2133599"/>
            <a:ext cx="4619100" cy="24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Gill Sans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32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32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0" name="Google Shape;670;p32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71" name="Google Shape;671;p32"/>
          <p:cNvGrpSpPr/>
          <p:nvPr/>
        </p:nvGrpSpPr>
        <p:grpSpPr>
          <a:xfrm>
            <a:off x="6769771" y="1947412"/>
            <a:ext cx="2520106" cy="102356"/>
            <a:chOff x="3631690" y="2252140"/>
            <a:chExt cx="4389664" cy="102356"/>
          </a:xfrm>
        </p:grpSpPr>
        <p:sp>
          <p:nvSpPr>
            <p:cNvPr id="672" name="Google Shape;672;p32"/>
            <p:cNvSpPr/>
            <p:nvPr/>
          </p:nvSpPr>
          <p:spPr>
            <a:xfrm>
              <a:off x="3631690" y="2253996"/>
              <a:ext cx="175200" cy="1005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673" name="Google Shape;673;p32"/>
            <p:cNvCxnSpPr/>
            <p:nvPr/>
          </p:nvCxnSpPr>
          <p:spPr>
            <a:xfrm>
              <a:off x="3681984" y="2307679"/>
              <a:ext cx="4201500" cy="0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674" name="Google Shape;674;p32"/>
            <p:cNvSpPr/>
            <p:nvPr/>
          </p:nvSpPr>
          <p:spPr>
            <a:xfrm>
              <a:off x="7845854" y="2252140"/>
              <a:ext cx="175500" cy="1005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675" name="Google Shape;675;p32"/>
          <p:cNvGrpSpPr/>
          <p:nvPr/>
        </p:nvGrpSpPr>
        <p:grpSpPr>
          <a:xfrm>
            <a:off x="6769770" y="4654084"/>
            <a:ext cx="2520106" cy="100500"/>
            <a:chOff x="3631690" y="2253996"/>
            <a:chExt cx="4389663" cy="100500"/>
          </a:xfrm>
        </p:grpSpPr>
        <p:sp>
          <p:nvSpPr>
            <p:cNvPr id="676" name="Google Shape;676;p32"/>
            <p:cNvSpPr/>
            <p:nvPr/>
          </p:nvSpPr>
          <p:spPr>
            <a:xfrm>
              <a:off x="3631690" y="2253996"/>
              <a:ext cx="175200" cy="1005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677" name="Google Shape;677;p32"/>
            <p:cNvCxnSpPr/>
            <p:nvPr/>
          </p:nvCxnSpPr>
          <p:spPr>
            <a:xfrm>
              <a:off x="3681984" y="2307679"/>
              <a:ext cx="4201500" cy="0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678" name="Google Shape;678;p32"/>
            <p:cNvSpPr/>
            <p:nvPr/>
          </p:nvSpPr>
          <p:spPr>
            <a:xfrm>
              <a:off x="7845853" y="2253996"/>
              <a:ext cx="175500" cy="1005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679" name="Google Shape;679;p32"/>
          <p:cNvSpPr txBox="1"/>
          <p:nvPr>
            <p:ph idx="1" type="subTitle"/>
          </p:nvPr>
        </p:nvSpPr>
        <p:spPr>
          <a:xfrm>
            <a:off x="6769767" y="4889444"/>
            <a:ext cx="46191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2" name="Google Shape;682;p33"/>
          <p:cNvSpPr txBox="1"/>
          <p:nvPr>
            <p:ph type="title"/>
          </p:nvPr>
        </p:nvSpPr>
        <p:spPr>
          <a:xfrm>
            <a:off x="838200" y="365126"/>
            <a:ext cx="105156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3" name="Google Shape;683;p33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33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33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6" name="Google Shape;686;p33"/>
          <p:cNvSpPr txBox="1"/>
          <p:nvPr>
            <p:ph idx="1" type="body"/>
          </p:nvPr>
        </p:nvSpPr>
        <p:spPr>
          <a:xfrm>
            <a:off x="838200" y="1187777"/>
            <a:ext cx="10515600" cy="45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Char char="•"/>
              <a:defRPr>
                <a:solidFill>
                  <a:schemeClr val="lt2"/>
                </a:solidFill>
              </a:defRPr>
            </a:lvl1pPr>
            <a:lvl2pPr indent="-3810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  <a:defRPr>
                <a:solidFill>
                  <a:schemeClr val="lt2"/>
                </a:solidFill>
              </a:defRPr>
            </a:lvl2pPr>
            <a:lvl3pPr indent="-355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Char char="•"/>
              <a:defRPr>
                <a:solidFill>
                  <a:schemeClr val="lt2"/>
                </a:solidFill>
              </a:defRPr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>
                <a:solidFill>
                  <a:schemeClr val="lt2"/>
                </a:solidFill>
              </a:defRPr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>
                <a:solidFill>
                  <a:schemeClr val="lt2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9" name="Google Shape;689;p34"/>
          <p:cNvSpPr txBox="1"/>
          <p:nvPr>
            <p:ph type="title"/>
          </p:nvPr>
        </p:nvSpPr>
        <p:spPr>
          <a:xfrm>
            <a:off x="838200" y="365126"/>
            <a:ext cx="105156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34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1" name="Google Shape;691;p34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34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3" name="Google Shape;693;p34"/>
          <p:cNvSpPr txBox="1"/>
          <p:nvPr>
            <p:ph idx="1" type="body"/>
          </p:nvPr>
        </p:nvSpPr>
        <p:spPr>
          <a:xfrm>
            <a:off x="838200" y="1159497"/>
            <a:ext cx="5181600" cy="45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Char char="•"/>
              <a:defRPr sz="2000">
                <a:solidFill>
                  <a:schemeClr val="lt2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 sz="1800">
                <a:solidFill>
                  <a:schemeClr val="lt2"/>
                </a:solidFill>
              </a:defRPr>
            </a:lvl2pPr>
            <a:lvl3pPr indent="-330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3pPr>
            <a:lvl4pPr indent="-3175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4" name="Google Shape;694;p34"/>
          <p:cNvSpPr txBox="1"/>
          <p:nvPr>
            <p:ph idx="2" type="body"/>
          </p:nvPr>
        </p:nvSpPr>
        <p:spPr>
          <a:xfrm>
            <a:off x="6172200" y="1159497"/>
            <a:ext cx="5181600" cy="45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Char char="•"/>
              <a:defRPr sz="2000">
                <a:solidFill>
                  <a:schemeClr val="lt2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 sz="1800">
                <a:solidFill>
                  <a:schemeClr val="lt2"/>
                </a:solidFill>
              </a:defRPr>
            </a:lvl2pPr>
            <a:lvl3pPr indent="-330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3pPr>
            <a:lvl4pPr indent="-3175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7" name="Google Shape;697;p35"/>
          <p:cNvSpPr txBox="1"/>
          <p:nvPr>
            <p:ph type="title"/>
          </p:nvPr>
        </p:nvSpPr>
        <p:spPr>
          <a:xfrm>
            <a:off x="838200" y="365126"/>
            <a:ext cx="105156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35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35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0" name="Google Shape;700;p35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1" name="Google Shape;701;p35"/>
          <p:cNvSpPr txBox="1"/>
          <p:nvPr>
            <p:ph idx="1" type="body"/>
          </p:nvPr>
        </p:nvSpPr>
        <p:spPr>
          <a:xfrm>
            <a:off x="839788" y="1256955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02" name="Google Shape;702;p35"/>
          <p:cNvSpPr txBox="1"/>
          <p:nvPr>
            <p:ph idx="2" type="body"/>
          </p:nvPr>
        </p:nvSpPr>
        <p:spPr>
          <a:xfrm>
            <a:off x="839788" y="2203414"/>
            <a:ext cx="5157900" cy="3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Char char="•"/>
              <a:defRPr sz="2000">
                <a:solidFill>
                  <a:schemeClr val="lt2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 sz="1800">
                <a:solidFill>
                  <a:schemeClr val="lt2"/>
                </a:solidFill>
              </a:defRPr>
            </a:lvl2pPr>
            <a:lvl3pPr indent="-330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3pPr>
            <a:lvl4pPr indent="-3175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3" name="Google Shape;703;p35"/>
          <p:cNvSpPr txBox="1"/>
          <p:nvPr>
            <p:ph idx="3" type="body"/>
          </p:nvPr>
        </p:nvSpPr>
        <p:spPr>
          <a:xfrm>
            <a:off x="6172200" y="1256955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04" name="Google Shape;704;p35"/>
          <p:cNvSpPr txBox="1"/>
          <p:nvPr>
            <p:ph idx="4" type="body"/>
          </p:nvPr>
        </p:nvSpPr>
        <p:spPr>
          <a:xfrm>
            <a:off x="6172200" y="2203414"/>
            <a:ext cx="5183100" cy="3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Char char="•"/>
              <a:defRPr sz="2000">
                <a:solidFill>
                  <a:schemeClr val="lt2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 sz="1800">
                <a:solidFill>
                  <a:schemeClr val="lt2"/>
                </a:solidFill>
              </a:defRPr>
            </a:lvl2pPr>
            <a:lvl3pPr indent="-330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3pPr>
            <a:lvl4pPr indent="-3175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7" name="Google Shape;707;p36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8" name="Google Shape;708;p36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36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0" name="Google Shape;710;p36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Gill Sans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1" name="Google Shape;711;p36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12" name="Google Shape;712;p36"/>
          <p:cNvSpPr txBox="1"/>
          <p:nvPr>
            <p:ph idx="2" type="body"/>
          </p:nvPr>
        </p:nvSpPr>
        <p:spPr>
          <a:xfrm>
            <a:off x="5183188" y="457201"/>
            <a:ext cx="6172200" cy="54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  <a:defRPr sz="2400">
                <a:solidFill>
                  <a:schemeClr val="lt2"/>
                </a:solidFill>
              </a:defRPr>
            </a:lvl1pPr>
            <a:lvl2pPr indent="-355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Char char="•"/>
              <a:defRPr sz="2000">
                <a:solidFill>
                  <a:schemeClr val="lt2"/>
                </a:solidFill>
              </a:defRPr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 sz="1800">
                <a:solidFill>
                  <a:schemeClr val="lt2"/>
                </a:solidFill>
              </a:defRPr>
            </a:lvl3pPr>
            <a:lvl4pPr indent="-3302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4pPr>
            <a:lvl5pPr indent="-3302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3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5" name="Google Shape;715;p37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37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37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8" name="Google Shape;718;p37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Gill Sans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9" name="Google Shape;719;p37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20" name="Google Shape;720;p37"/>
          <p:cNvSpPr/>
          <p:nvPr>
            <p:ph idx="2" type="pic"/>
          </p:nvPr>
        </p:nvSpPr>
        <p:spPr>
          <a:xfrm>
            <a:off x="5183188" y="457201"/>
            <a:ext cx="6172200" cy="54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3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3" name="Google Shape;723;p38"/>
          <p:cNvSpPr txBox="1"/>
          <p:nvPr>
            <p:ph type="title"/>
          </p:nvPr>
        </p:nvSpPr>
        <p:spPr>
          <a:xfrm>
            <a:off x="838200" y="365126"/>
            <a:ext cx="105156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4" name="Google Shape;724;p38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38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6" name="Google Shape;726;p38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9" name="Google Shape;729;p39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39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with image">
  <p:cSld name="Title and Content with imag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" name="Google Shape;58;p5"/>
          <p:cNvSpPr txBox="1"/>
          <p:nvPr>
            <p:ph type="title"/>
          </p:nvPr>
        </p:nvSpPr>
        <p:spPr>
          <a:xfrm>
            <a:off x="803276" y="2091023"/>
            <a:ext cx="50220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5"/>
          <p:cNvSpPr txBox="1"/>
          <p:nvPr>
            <p:ph idx="1" type="body"/>
          </p:nvPr>
        </p:nvSpPr>
        <p:spPr>
          <a:xfrm>
            <a:off x="826770" y="3244567"/>
            <a:ext cx="42060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60" name="Google Shape;60;p5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5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Google Shape;63;p5"/>
          <p:cNvSpPr/>
          <p:nvPr>
            <p:ph idx="2" type="pic"/>
          </p:nvPr>
        </p:nvSpPr>
        <p:spPr>
          <a:xfrm>
            <a:off x="831850" y="859665"/>
            <a:ext cx="1079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grpSp>
        <p:nvGrpSpPr>
          <p:cNvPr id="64" name="Google Shape;64;p5"/>
          <p:cNvGrpSpPr/>
          <p:nvPr/>
        </p:nvGrpSpPr>
        <p:grpSpPr>
          <a:xfrm>
            <a:off x="0" y="2993948"/>
            <a:ext cx="3434400" cy="100800"/>
            <a:chOff x="0" y="3240138"/>
            <a:chExt cx="3434400" cy="100800"/>
          </a:xfrm>
        </p:grpSpPr>
        <p:cxnSp>
          <p:nvCxnSpPr>
            <p:cNvPr id="65" name="Google Shape;65;p5"/>
            <p:cNvCxnSpPr/>
            <p:nvPr/>
          </p:nvCxnSpPr>
          <p:spPr>
            <a:xfrm>
              <a:off x="0" y="3290538"/>
              <a:ext cx="3384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66" name="Google Shape;66;p5"/>
            <p:cNvSpPr/>
            <p:nvPr/>
          </p:nvSpPr>
          <p:spPr>
            <a:xfrm>
              <a:off x="3333600" y="3240138"/>
              <a:ext cx="1008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67" name="Google Shape;67;p5"/>
          <p:cNvSpPr txBox="1"/>
          <p:nvPr>
            <p:ph idx="3" type="body"/>
          </p:nvPr>
        </p:nvSpPr>
        <p:spPr>
          <a:xfrm>
            <a:off x="815720" y="3869349"/>
            <a:ext cx="4215300" cy="13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68" name="Google Shape;68;p5"/>
          <p:cNvSpPr/>
          <p:nvPr/>
        </p:nvSpPr>
        <p:spPr>
          <a:xfrm>
            <a:off x="809310" y="5879656"/>
            <a:ext cx="283500" cy="2835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69" name="Google Shape;69;p5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" name="Google Shape;70;p5"/>
          <p:cNvSpPr/>
          <p:nvPr/>
        </p:nvSpPr>
        <p:spPr>
          <a:xfrm>
            <a:off x="11466563" y="5966056"/>
            <a:ext cx="109800" cy="1098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71" name="Google Shape;71;p5"/>
          <p:cNvCxnSpPr/>
          <p:nvPr/>
        </p:nvCxnSpPr>
        <p:spPr>
          <a:xfrm flipH="1" rot="10800000">
            <a:off x="0" y="6020788"/>
            <a:ext cx="803400" cy="6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" name="Google Shape;72;p5"/>
          <p:cNvSpPr/>
          <p:nvPr>
            <p:ph idx="4" type="pic"/>
          </p:nvPr>
        </p:nvSpPr>
        <p:spPr>
          <a:xfrm>
            <a:off x="6103003" y="2490534"/>
            <a:ext cx="6083400" cy="25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Image and Content Layout">
  <p:cSld name="Title, Image and Content Layou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" name="Google Shape;75;p6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6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" name="Google Shape;78;p6"/>
          <p:cNvSpPr txBox="1"/>
          <p:nvPr>
            <p:ph type="title"/>
          </p:nvPr>
        </p:nvSpPr>
        <p:spPr>
          <a:xfrm>
            <a:off x="6894591" y="1090118"/>
            <a:ext cx="44940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894591" y="2243662"/>
            <a:ext cx="44730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80" name="Google Shape;80;p6"/>
          <p:cNvSpPr/>
          <p:nvPr>
            <p:ph idx="2" type="pic"/>
          </p:nvPr>
        </p:nvSpPr>
        <p:spPr>
          <a:xfrm>
            <a:off x="831850" y="859665"/>
            <a:ext cx="1079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grpSp>
        <p:nvGrpSpPr>
          <p:cNvPr id="81" name="Google Shape;81;p6"/>
          <p:cNvGrpSpPr/>
          <p:nvPr/>
        </p:nvGrpSpPr>
        <p:grpSpPr>
          <a:xfrm flipH="1">
            <a:off x="6924697" y="1993043"/>
            <a:ext cx="5267303" cy="100800"/>
            <a:chOff x="0" y="3240138"/>
            <a:chExt cx="3434376" cy="100800"/>
          </a:xfrm>
        </p:grpSpPr>
        <p:cxnSp>
          <p:nvCxnSpPr>
            <p:cNvPr id="82" name="Google Shape;82;p6"/>
            <p:cNvCxnSpPr/>
            <p:nvPr/>
          </p:nvCxnSpPr>
          <p:spPr>
            <a:xfrm>
              <a:off x="0" y="3290538"/>
              <a:ext cx="3384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83" name="Google Shape;83;p6"/>
            <p:cNvSpPr/>
            <p:nvPr/>
          </p:nvSpPr>
          <p:spPr>
            <a:xfrm>
              <a:off x="3368676" y="3240138"/>
              <a:ext cx="657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84" name="Google Shape;84;p6"/>
          <p:cNvSpPr txBox="1"/>
          <p:nvPr>
            <p:ph idx="3" type="body"/>
          </p:nvPr>
        </p:nvSpPr>
        <p:spPr>
          <a:xfrm>
            <a:off x="6894591" y="2868443"/>
            <a:ext cx="4482900" cy="24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sz="1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cxnSp>
        <p:nvCxnSpPr>
          <p:cNvPr id="85" name="Google Shape;85;p6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6" name="Google Shape;86;p6"/>
          <p:cNvSpPr/>
          <p:nvPr/>
        </p:nvSpPr>
        <p:spPr>
          <a:xfrm>
            <a:off x="11466563" y="5966056"/>
            <a:ext cx="109800" cy="1098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87" name="Google Shape;87;p6"/>
          <p:cNvCxnSpPr/>
          <p:nvPr/>
        </p:nvCxnSpPr>
        <p:spPr>
          <a:xfrm flipH="1" rot="10800000">
            <a:off x="0" y="6020788"/>
            <a:ext cx="803400" cy="6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8" name="Google Shape;88;p6"/>
          <p:cNvSpPr/>
          <p:nvPr/>
        </p:nvSpPr>
        <p:spPr>
          <a:xfrm>
            <a:off x="809310" y="5879656"/>
            <a:ext cx="283500" cy="2835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" name="Google Shape;89;p6"/>
          <p:cNvSpPr/>
          <p:nvPr>
            <p:ph idx="4" type="pic"/>
          </p:nvPr>
        </p:nvSpPr>
        <p:spPr>
          <a:xfrm>
            <a:off x="2854411" y="1472184"/>
            <a:ext cx="3246300" cy="53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Layout ver 2">
  <p:cSld name="Title and Content Layout ver 2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2" name="Google Shape;92;p7"/>
          <p:cNvSpPr txBox="1"/>
          <p:nvPr>
            <p:ph type="title"/>
          </p:nvPr>
        </p:nvSpPr>
        <p:spPr>
          <a:xfrm>
            <a:off x="803276" y="2219359"/>
            <a:ext cx="50220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7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7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7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" name="Google Shape;96;p7"/>
          <p:cNvSpPr/>
          <p:nvPr>
            <p:ph idx="2" type="pic"/>
          </p:nvPr>
        </p:nvSpPr>
        <p:spPr>
          <a:xfrm>
            <a:off x="831850" y="859665"/>
            <a:ext cx="1079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grpSp>
        <p:nvGrpSpPr>
          <p:cNvPr id="97" name="Google Shape;97;p7"/>
          <p:cNvGrpSpPr/>
          <p:nvPr/>
        </p:nvGrpSpPr>
        <p:grpSpPr>
          <a:xfrm>
            <a:off x="0" y="3122284"/>
            <a:ext cx="3434400" cy="100800"/>
            <a:chOff x="0" y="3240138"/>
            <a:chExt cx="3434400" cy="100800"/>
          </a:xfrm>
        </p:grpSpPr>
        <p:cxnSp>
          <p:nvCxnSpPr>
            <p:cNvPr id="98" name="Google Shape;98;p7"/>
            <p:cNvCxnSpPr/>
            <p:nvPr/>
          </p:nvCxnSpPr>
          <p:spPr>
            <a:xfrm>
              <a:off x="0" y="3290538"/>
              <a:ext cx="3384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99" name="Google Shape;99;p7"/>
            <p:cNvSpPr/>
            <p:nvPr/>
          </p:nvSpPr>
          <p:spPr>
            <a:xfrm>
              <a:off x="3333600" y="3240138"/>
              <a:ext cx="1008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00" name="Google Shape;100;p7"/>
          <p:cNvSpPr/>
          <p:nvPr/>
        </p:nvSpPr>
        <p:spPr>
          <a:xfrm>
            <a:off x="809310" y="5879656"/>
            <a:ext cx="283500" cy="2835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01" name="Google Shape;101;p7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2" name="Google Shape;102;p7"/>
          <p:cNvSpPr/>
          <p:nvPr/>
        </p:nvSpPr>
        <p:spPr>
          <a:xfrm>
            <a:off x="11466563" y="5966056"/>
            <a:ext cx="109800" cy="1098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03" name="Google Shape;103;p7"/>
          <p:cNvCxnSpPr/>
          <p:nvPr/>
        </p:nvCxnSpPr>
        <p:spPr>
          <a:xfrm flipH="1" rot="10800000">
            <a:off x="0" y="6020788"/>
            <a:ext cx="803400" cy="6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4" name="Google Shape;104;p7"/>
          <p:cNvSpPr txBox="1"/>
          <p:nvPr>
            <p:ph idx="1" type="body"/>
          </p:nvPr>
        </p:nvSpPr>
        <p:spPr>
          <a:xfrm>
            <a:off x="815720" y="3392200"/>
            <a:ext cx="5009400" cy="22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sz="1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105" name="Google Shape;105;p7"/>
          <p:cNvSpPr/>
          <p:nvPr>
            <p:ph idx="3" type="pic"/>
          </p:nvPr>
        </p:nvSpPr>
        <p:spPr>
          <a:xfrm>
            <a:off x="6108356" y="-20834"/>
            <a:ext cx="5245500" cy="53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s Content Layout">
  <p:cSld name="Icons Content Layou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8" name="Google Shape;108;p8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8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8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8"/>
          <p:cNvSpPr txBox="1"/>
          <p:nvPr>
            <p:ph type="title"/>
          </p:nvPr>
        </p:nvSpPr>
        <p:spPr>
          <a:xfrm>
            <a:off x="6400317" y="707529"/>
            <a:ext cx="44940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1" type="body"/>
          </p:nvPr>
        </p:nvSpPr>
        <p:spPr>
          <a:xfrm>
            <a:off x="6400317" y="1625821"/>
            <a:ext cx="44730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113" name="Google Shape;113;p8"/>
          <p:cNvSpPr/>
          <p:nvPr>
            <p:ph idx="2" type="pic"/>
          </p:nvPr>
        </p:nvSpPr>
        <p:spPr>
          <a:xfrm>
            <a:off x="831850" y="859665"/>
            <a:ext cx="1079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grpSp>
        <p:nvGrpSpPr>
          <p:cNvPr id="114" name="Google Shape;114;p8"/>
          <p:cNvGrpSpPr/>
          <p:nvPr/>
        </p:nvGrpSpPr>
        <p:grpSpPr>
          <a:xfrm flipH="1">
            <a:off x="6430424" y="1375202"/>
            <a:ext cx="5761577" cy="100800"/>
            <a:chOff x="-322276" y="3240138"/>
            <a:chExt cx="3756652" cy="100800"/>
          </a:xfrm>
        </p:grpSpPr>
        <p:cxnSp>
          <p:nvCxnSpPr>
            <p:cNvPr id="115" name="Google Shape;115;p8"/>
            <p:cNvCxnSpPr/>
            <p:nvPr/>
          </p:nvCxnSpPr>
          <p:spPr>
            <a:xfrm>
              <a:off x="-322276" y="3290538"/>
              <a:ext cx="37062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16" name="Google Shape;116;p8"/>
            <p:cNvSpPr/>
            <p:nvPr/>
          </p:nvSpPr>
          <p:spPr>
            <a:xfrm>
              <a:off x="3368676" y="3240138"/>
              <a:ext cx="657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17" name="Google Shape;117;p8"/>
          <p:cNvSpPr txBox="1"/>
          <p:nvPr>
            <p:ph idx="3" type="body"/>
          </p:nvPr>
        </p:nvSpPr>
        <p:spPr>
          <a:xfrm>
            <a:off x="2920469" y="3291840"/>
            <a:ext cx="26700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  <a:defRPr sz="1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cxnSp>
        <p:nvCxnSpPr>
          <p:cNvPr id="118" name="Google Shape;118;p8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9" name="Google Shape;119;p8"/>
          <p:cNvSpPr/>
          <p:nvPr/>
        </p:nvSpPr>
        <p:spPr>
          <a:xfrm>
            <a:off x="11466563" y="5966056"/>
            <a:ext cx="109800" cy="1098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20" name="Google Shape;120;p8"/>
          <p:cNvCxnSpPr/>
          <p:nvPr/>
        </p:nvCxnSpPr>
        <p:spPr>
          <a:xfrm flipH="1" rot="10800000">
            <a:off x="0" y="6020788"/>
            <a:ext cx="803400" cy="6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" name="Google Shape;121;p8"/>
          <p:cNvSpPr/>
          <p:nvPr/>
        </p:nvSpPr>
        <p:spPr>
          <a:xfrm>
            <a:off x="809310" y="5879656"/>
            <a:ext cx="283500" cy="2835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2" name="Google Shape;122;p8"/>
          <p:cNvSpPr/>
          <p:nvPr>
            <p:ph idx="4" type="pic"/>
          </p:nvPr>
        </p:nvSpPr>
        <p:spPr>
          <a:xfrm>
            <a:off x="2090460" y="3273552"/>
            <a:ext cx="6402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23" name="Google Shape;123;p8"/>
          <p:cNvSpPr txBox="1"/>
          <p:nvPr>
            <p:ph idx="5" type="body"/>
          </p:nvPr>
        </p:nvSpPr>
        <p:spPr>
          <a:xfrm>
            <a:off x="831850" y="3291840"/>
            <a:ext cx="12093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124" name="Google Shape;124;p8"/>
          <p:cNvSpPr txBox="1"/>
          <p:nvPr>
            <p:ph idx="6" type="body"/>
          </p:nvPr>
        </p:nvSpPr>
        <p:spPr>
          <a:xfrm>
            <a:off x="2920469" y="4427608"/>
            <a:ext cx="26700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  <a:defRPr sz="1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125" name="Google Shape;125;p8"/>
          <p:cNvSpPr/>
          <p:nvPr>
            <p:ph idx="7" type="pic"/>
          </p:nvPr>
        </p:nvSpPr>
        <p:spPr>
          <a:xfrm>
            <a:off x="2090460" y="4409320"/>
            <a:ext cx="6402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8" type="body"/>
          </p:nvPr>
        </p:nvSpPr>
        <p:spPr>
          <a:xfrm>
            <a:off x="831850" y="4427608"/>
            <a:ext cx="12093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127" name="Google Shape;127;p8"/>
          <p:cNvSpPr txBox="1"/>
          <p:nvPr>
            <p:ph idx="9" type="body"/>
          </p:nvPr>
        </p:nvSpPr>
        <p:spPr>
          <a:xfrm>
            <a:off x="8549426" y="3291840"/>
            <a:ext cx="26700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  <a:defRPr sz="1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128" name="Google Shape;128;p8"/>
          <p:cNvSpPr/>
          <p:nvPr>
            <p:ph idx="13" type="pic"/>
          </p:nvPr>
        </p:nvSpPr>
        <p:spPr>
          <a:xfrm>
            <a:off x="7719417" y="3273552"/>
            <a:ext cx="6402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29" name="Google Shape;129;p8"/>
          <p:cNvSpPr txBox="1"/>
          <p:nvPr>
            <p:ph idx="14" type="body"/>
          </p:nvPr>
        </p:nvSpPr>
        <p:spPr>
          <a:xfrm>
            <a:off x="6460807" y="3291840"/>
            <a:ext cx="12093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130" name="Google Shape;130;p8"/>
          <p:cNvSpPr txBox="1"/>
          <p:nvPr>
            <p:ph idx="15" type="body"/>
          </p:nvPr>
        </p:nvSpPr>
        <p:spPr>
          <a:xfrm>
            <a:off x="8549426" y="4427608"/>
            <a:ext cx="26700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  <a:defRPr sz="1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131" name="Google Shape;131;p8"/>
          <p:cNvSpPr/>
          <p:nvPr>
            <p:ph idx="16" type="pic"/>
          </p:nvPr>
        </p:nvSpPr>
        <p:spPr>
          <a:xfrm>
            <a:off x="7719417" y="4409320"/>
            <a:ext cx="6402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32" name="Google Shape;132;p8"/>
          <p:cNvSpPr txBox="1"/>
          <p:nvPr>
            <p:ph idx="17" type="body"/>
          </p:nvPr>
        </p:nvSpPr>
        <p:spPr>
          <a:xfrm>
            <a:off x="6460807" y="4427608"/>
            <a:ext cx="12093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nitor and Content Layout">
  <p:cSld name="Monitor and Content Layou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5" name="Google Shape;135;p9"/>
          <p:cNvSpPr txBox="1"/>
          <p:nvPr>
            <p:ph type="title"/>
          </p:nvPr>
        </p:nvSpPr>
        <p:spPr>
          <a:xfrm>
            <a:off x="803276" y="2091023"/>
            <a:ext cx="44640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9"/>
          <p:cNvSpPr txBox="1"/>
          <p:nvPr>
            <p:ph idx="1" type="body"/>
          </p:nvPr>
        </p:nvSpPr>
        <p:spPr>
          <a:xfrm>
            <a:off x="826770" y="3244567"/>
            <a:ext cx="44433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137" name="Google Shape;137;p9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9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9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" name="Google Shape;140;p9"/>
          <p:cNvSpPr/>
          <p:nvPr/>
        </p:nvSpPr>
        <p:spPr>
          <a:xfrm>
            <a:off x="6192163" y="1435133"/>
            <a:ext cx="5175600" cy="4188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1509" l="0" r="0" t="1499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1" name="Google Shape;141;p9"/>
          <p:cNvSpPr/>
          <p:nvPr>
            <p:ph idx="2" type="pic"/>
          </p:nvPr>
        </p:nvSpPr>
        <p:spPr>
          <a:xfrm>
            <a:off x="831850" y="859665"/>
            <a:ext cx="1079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grpSp>
        <p:nvGrpSpPr>
          <p:cNvPr id="142" name="Google Shape;142;p9"/>
          <p:cNvGrpSpPr/>
          <p:nvPr/>
        </p:nvGrpSpPr>
        <p:grpSpPr>
          <a:xfrm>
            <a:off x="0" y="2993948"/>
            <a:ext cx="3434400" cy="100800"/>
            <a:chOff x="0" y="3240138"/>
            <a:chExt cx="3434400" cy="100800"/>
          </a:xfrm>
        </p:grpSpPr>
        <p:cxnSp>
          <p:nvCxnSpPr>
            <p:cNvPr id="143" name="Google Shape;143;p9"/>
            <p:cNvCxnSpPr/>
            <p:nvPr/>
          </p:nvCxnSpPr>
          <p:spPr>
            <a:xfrm>
              <a:off x="0" y="3290538"/>
              <a:ext cx="3384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44" name="Google Shape;144;p9"/>
            <p:cNvSpPr/>
            <p:nvPr/>
          </p:nvSpPr>
          <p:spPr>
            <a:xfrm>
              <a:off x="3333600" y="3240138"/>
              <a:ext cx="1008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45" name="Google Shape;145;p9"/>
          <p:cNvSpPr txBox="1"/>
          <p:nvPr>
            <p:ph idx="3" type="body"/>
          </p:nvPr>
        </p:nvSpPr>
        <p:spPr>
          <a:xfrm>
            <a:off x="815720" y="3869349"/>
            <a:ext cx="4452900" cy="13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sz="1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146" name="Google Shape;146;p9"/>
          <p:cNvSpPr/>
          <p:nvPr/>
        </p:nvSpPr>
        <p:spPr>
          <a:xfrm>
            <a:off x="809310" y="5879656"/>
            <a:ext cx="283500" cy="2835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47" name="Google Shape;147;p9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8" name="Google Shape;148;p9"/>
          <p:cNvSpPr/>
          <p:nvPr/>
        </p:nvSpPr>
        <p:spPr>
          <a:xfrm>
            <a:off x="11466563" y="5966056"/>
            <a:ext cx="109800" cy="1098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49" name="Google Shape;149;p9"/>
          <p:cNvCxnSpPr/>
          <p:nvPr/>
        </p:nvCxnSpPr>
        <p:spPr>
          <a:xfrm flipH="1" rot="10800000">
            <a:off x="0" y="6020788"/>
            <a:ext cx="803400" cy="6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0" name="Google Shape;150;p9"/>
          <p:cNvSpPr/>
          <p:nvPr>
            <p:ph idx="4" type="pic"/>
          </p:nvPr>
        </p:nvSpPr>
        <p:spPr>
          <a:xfrm>
            <a:off x="6362829" y="1673942"/>
            <a:ext cx="4854000" cy="3141300"/>
          </a:xfrm>
          <a:prstGeom prst="rect">
            <a:avLst/>
          </a:prstGeom>
          <a:noFill/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Content Layout">
  <p:cSld name="Title and Subtitle Content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"/>
          <p:cNvSpPr/>
          <p:nvPr>
            <p:ph idx="2" type="pic"/>
          </p:nvPr>
        </p:nvSpPr>
        <p:spPr>
          <a:xfrm>
            <a:off x="0" y="1682496"/>
            <a:ext cx="12192000" cy="34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53" name="Google Shape;153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4" name="Google Shape;154;p10"/>
          <p:cNvSpPr txBox="1"/>
          <p:nvPr>
            <p:ph type="title"/>
          </p:nvPr>
        </p:nvSpPr>
        <p:spPr>
          <a:xfrm>
            <a:off x="3863976" y="696584"/>
            <a:ext cx="44640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10"/>
          <p:cNvSpPr txBox="1"/>
          <p:nvPr>
            <p:ph idx="1" type="body"/>
          </p:nvPr>
        </p:nvSpPr>
        <p:spPr>
          <a:xfrm>
            <a:off x="3884860" y="1983086"/>
            <a:ext cx="44433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156" name="Google Shape;156;p10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0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10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9" name="Google Shape;159;p10"/>
          <p:cNvSpPr/>
          <p:nvPr>
            <p:ph idx="3" type="pic"/>
          </p:nvPr>
        </p:nvSpPr>
        <p:spPr>
          <a:xfrm>
            <a:off x="831850" y="859665"/>
            <a:ext cx="1079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60" name="Google Shape;160;p10"/>
          <p:cNvSpPr/>
          <p:nvPr/>
        </p:nvSpPr>
        <p:spPr>
          <a:xfrm>
            <a:off x="809310" y="5879656"/>
            <a:ext cx="283500" cy="2835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61" name="Google Shape;161;p10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2" name="Google Shape;162;p10"/>
          <p:cNvSpPr/>
          <p:nvPr/>
        </p:nvSpPr>
        <p:spPr>
          <a:xfrm>
            <a:off x="11466563" y="5966056"/>
            <a:ext cx="109800" cy="1098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63" name="Google Shape;163;p10"/>
          <p:cNvCxnSpPr/>
          <p:nvPr/>
        </p:nvCxnSpPr>
        <p:spPr>
          <a:xfrm flipH="1" rot="10800000">
            <a:off x="0" y="6020788"/>
            <a:ext cx="803400" cy="6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64" name="Google Shape;164;p10"/>
          <p:cNvGrpSpPr/>
          <p:nvPr/>
        </p:nvGrpSpPr>
        <p:grpSpPr>
          <a:xfrm>
            <a:off x="5124396" y="1373283"/>
            <a:ext cx="1943208" cy="100800"/>
            <a:chOff x="3149478" y="1373283"/>
            <a:chExt cx="1943208" cy="100800"/>
          </a:xfrm>
        </p:grpSpPr>
        <p:grpSp>
          <p:nvGrpSpPr>
            <p:cNvPr id="165" name="Google Shape;165;p10"/>
            <p:cNvGrpSpPr/>
            <p:nvPr/>
          </p:nvGrpSpPr>
          <p:grpSpPr>
            <a:xfrm>
              <a:off x="3149478" y="1373283"/>
              <a:ext cx="1943208" cy="100800"/>
              <a:chOff x="0" y="3237441"/>
              <a:chExt cx="1943208" cy="100800"/>
            </a:xfrm>
          </p:grpSpPr>
          <p:cxnSp>
            <p:nvCxnSpPr>
              <p:cNvPr id="166" name="Google Shape;166;p10"/>
              <p:cNvCxnSpPr/>
              <p:nvPr/>
            </p:nvCxnSpPr>
            <p:spPr>
              <a:xfrm>
                <a:off x="0" y="3290538"/>
                <a:ext cx="18927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167" name="Google Shape;167;p10"/>
              <p:cNvSpPr/>
              <p:nvPr/>
            </p:nvSpPr>
            <p:spPr>
              <a:xfrm>
                <a:off x="1842408" y="3237441"/>
                <a:ext cx="100800" cy="100800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68" name="Google Shape;168;p10"/>
            <p:cNvSpPr/>
            <p:nvPr/>
          </p:nvSpPr>
          <p:spPr>
            <a:xfrm>
              <a:off x="3149478" y="1373283"/>
              <a:ext cx="1008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Gill Sans"/>
              <a:buNone/>
              <a:defRPr b="1" i="0" sz="36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"/>
          <p:cNvSpPr/>
          <p:nvPr/>
        </p:nvSpPr>
        <p:spPr>
          <a:xfrm>
            <a:off x="809310" y="5879656"/>
            <a:ext cx="283500" cy="2835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6" name="Google Shape;16;p1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" name="Google Shape;17;p1"/>
          <p:cNvSpPr/>
          <p:nvPr/>
        </p:nvSpPr>
        <p:spPr>
          <a:xfrm>
            <a:off x="11466563" y="5966056"/>
            <a:ext cx="109800" cy="1098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8" name="Google Shape;18;p1"/>
          <p:cNvCxnSpPr/>
          <p:nvPr/>
        </p:nvCxnSpPr>
        <p:spPr>
          <a:xfrm flipH="1" rot="10800000">
            <a:off x="0" y="6020788"/>
            <a:ext cx="803400" cy="6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527">
          <p15:clr>
            <a:srgbClr val="F26B43"/>
          </p15:clr>
        </p15:guide>
        <p15:guide id="2" pos="7174">
          <p15:clr>
            <a:srgbClr val="F26B43"/>
          </p15:clr>
        </p15:guide>
        <p15:guide id="3" pos="506">
          <p15:clr>
            <a:srgbClr val="F26B43"/>
          </p15:clr>
        </p15:guide>
        <p15:guide id="4" orient="horz" pos="3793">
          <p15:clr>
            <a:srgbClr val="F26B43"/>
          </p15:clr>
        </p15:guide>
        <p15:guide id="5" pos="3840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pos="3318">
          <p15:clr>
            <a:srgbClr val="F26B43"/>
          </p15:clr>
        </p15:guide>
        <p15:guide id="8" pos="436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jp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0"/>
          <p:cNvSpPr txBox="1"/>
          <p:nvPr>
            <p:ph type="ctrTitle"/>
          </p:nvPr>
        </p:nvSpPr>
        <p:spPr>
          <a:xfrm>
            <a:off x="728664" y="2563813"/>
            <a:ext cx="4643436" cy="504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Gill Sans"/>
              <a:buNone/>
            </a:pPr>
            <a:r>
              <a:rPr lang="en-US"/>
              <a:t>Traffic Management using AI</a:t>
            </a:r>
            <a:endParaRPr/>
          </a:p>
        </p:txBody>
      </p:sp>
      <p:sp>
        <p:nvSpPr>
          <p:cNvPr id="738" name="Google Shape;738;p40"/>
          <p:cNvSpPr txBox="1"/>
          <p:nvPr>
            <p:ph idx="1" type="subTitle"/>
          </p:nvPr>
        </p:nvSpPr>
        <p:spPr>
          <a:xfrm>
            <a:off x="728663" y="3306763"/>
            <a:ext cx="4510087" cy="1103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600">
                <a:latin typeface="Gill Sans"/>
                <a:ea typeface="Gill Sans"/>
                <a:cs typeface="Gill Sans"/>
                <a:sym typeface="Gill Sans"/>
              </a:rPr>
              <a:t>Ahmed Alaa                      Mahmoud Gamal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600">
                <a:latin typeface="Gill Sans"/>
                <a:ea typeface="Gill Sans"/>
                <a:cs typeface="Gill Sans"/>
                <a:sym typeface="Gill Sans"/>
              </a:rPr>
              <a:t>Mohamed Elshafey           Rami Shoula</a:t>
            </a:r>
            <a:endParaRPr sz="16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600">
                <a:latin typeface="Gill Sans"/>
                <a:ea typeface="Gill Sans"/>
                <a:cs typeface="Gill Sans"/>
                <a:sym typeface="Gill Sans"/>
              </a:rPr>
              <a:t>                         Sara Elbesomy</a:t>
            </a:r>
            <a:endParaRPr sz="16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49"/>
          <p:cNvSpPr txBox="1"/>
          <p:nvPr>
            <p:ph type="title"/>
          </p:nvPr>
        </p:nvSpPr>
        <p:spPr>
          <a:xfrm>
            <a:off x="6400317" y="707529"/>
            <a:ext cx="4494000" cy="569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Action Roadmap</a:t>
            </a:r>
            <a:endParaRPr/>
          </a:p>
        </p:txBody>
      </p:sp>
      <p:sp>
        <p:nvSpPr>
          <p:cNvPr id="842" name="Google Shape;842;p49"/>
          <p:cNvSpPr/>
          <p:nvPr/>
        </p:nvSpPr>
        <p:spPr>
          <a:xfrm>
            <a:off x="2886617" y="2997483"/>
            <a:ext cx="792300" cy="49200"/>
          </a:xfrm>
          <a:prstGeom prst="roundRect">
            <a:avLst>
              <a:gd fmla="val 50000" name="adj"/>
            </a:avLst>
          </a:prstGeom>
          <a:solidFill>
            <a:srgbClr val="0B714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3" name="Google Shape;843;p49"/>
          <p:cNvGrpSpPr/>
          <p:nvPr/>
        </p:nvGrpSpPr>
        <p:grpSpPr>
          <a:xfrm>
            <a:off x="762028" y="2609468"/>
            <a:ext cx="2339942" cy="2530573"/>
            <a:chOff x="571536" y="1957150"/>
            <a:chExt cx="1755000" cy="1897977"/>
          </a:xfrm>
        </p:grpSpPr>
        <p:sp>
          <p:nvSpPr>
            <p:cNvPr id="844" name="Google Shape;844;p49"/>
            <p:cNvSpPr/>
            <p:nvPr/>
          </p:nvSpPr>
          <p:spPr>
            <a:xfrm>
              <a:off x="1151886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0B71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9"/>
            <p:cNvSpPr txBox="1"/>
            <p:nvPr/>
          </p:nvSpPr>
          <p:spPr>
            <a:xfrm>
              <a:off x="1230636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11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1.</a:t>
              </a:r>
              <a:endParaRPr b="1" sz="11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46" name="Google Shape;846;p49"/>
            <p:cNvSpPr txBox="1"/>
            <p:nvPr/>
          </p:nvSpPr>
          <p:spPr>
            <a:xfrm>
              <a:off x="594488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Basic Features</a:t>
              </a:r>
              <a:endParaRPr b="1" sz="15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47" name="Google Shape;847;p49"/>
            <p:cNvSpPr txBox="1"/>
            <p:nvPr/>
          </p:nvSpPr>
          <p:spPr>
            <a:xfrm>
              <a:off x="571536" y="3117727"/>
              <a:ext cx="17550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3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In this stage we just </a:t>
              </a:r>
              <a:r>
                <a:rPr lang="en-US" sz="13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launching</a:t>
              </a:r>
              <a:r>
                <a:rPr lang="en-US" sz="13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 the most basic features which are the accurate traffic map for Egypt and apply our model on a small city</a:t>
              </a:r>
              <a:endParaRPr sz="13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48" name="Google Shape;848;p49"/>
          <p:cNvGrpSpPr/>
          <p:nvPr/>
        </p:nvGrpSpPr>
        <p:grpSpPr>
          <a:xfrm>
            <a:off x="3599144" y="2609468"/>
            <a:ext cx="2278749" cy="3618965"/>
            <a:chOff x="2699425" y="1957150"/>
            <a:chExt cx="1709105" cy="2714292"/>
          </a:xfrm>
        </p:grpSpPr>
        <p:sp>
          <p:nvSpPr>
            <p:cNvPr id="849" name="Google Shape;849;p49"/>
            <p:cNvSpPr/>
            <p:nvPr/>
          </p:nvSpPr>
          <p:spPr>
            <a:xfrm>
              <a:off x="3256823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0B71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9"/>
            <p:cNvSpPr txBox="1"/>
            <p:nvPr/>
          </p:nvSpPr>
          <p:spPr>
            <a:xfrm>
              <a:off x="2699425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More Features</a:t>
              </a:r>
              <a:endParaRPr b="1" sz="15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1" name="Google Shape;851;p49"/>
            <p:cNvSpPr txBox="1"/>
            <p:nvPr/>
          </p:nvSpPr>
          <p:spPr>
            <a:xfrm>
              <a:off x="2699430" y="3117742"/>
              <a:ext cx="1709100" cy="155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3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In this stage we expand our features to include </a:t>
              </a:r>
              <a:r>
                <a:rPr lang="en-US" sz="13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accidents prediction to decrease </a:t>
              </a:r>
              <a:r>
                <a:rPr lang="en-US" sz="13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 the traffic  congestions due them.</a:t>
              </a:r>
              <a:endParaRPr sz="13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2" name="Google Shape;852;p49"/>
            <p:cNvSpPr txBox="1"/>
            <p:nvPr/>
          </p:nvSpPr>
          <p:spPr>
            <a:xfrm>
              <a:off x="3335573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11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2.</a:t>
              </a:r>
              <a:endParaRPr b="1" sz="11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53" name="Google Shape;853;p49"/>
          <p:cNvGrpSpPr/>
          <p:nvPr/>
        </p:nvGrpSpPr>
        <p:grpSpPr>
          <a:xfrm>
            <a:off x="6375051" y="2609468"/>
            <a:ext cx="2278750" cy="2530570"/>
            <a:chOff x="4781408" y="1957150"/>
            <a:chExt cx="1709106" cy="1897975"/>
          </a:xfrm>
        </p:grpSpPr>
        <p:sp>
          <p:nvSpPr>
            <p:cNvPr id="854" name="Google Shape;854;p49"/>
            <p:cNvSpPr/>
            <p:nvPr/>
          </p:nvSpPr>
          <p:spPr>
            <a:xfrm>
              <a:off x="5338808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9"/>
            <p:cNvSpPr txBox="1"/>
            <p:nvPr/>
          </p:nvSpPr>
          <p:spPr>
            <a:xfrm>
              <a:off x="4781413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National Expansion</a:t>
              </a:r>
              <a:endParaRPr b="1" sz="15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6" name="Google Shape;856;p49"/>
            <p:cNvSpPr txBox="1"/>
            <p:nvPr/>
          </p:nvSpPr>
          <p:spPr>
            <a:xfrm>
              <a:off x="4781408" y="3117725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3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In this stage we will seek to apply our system in many other cities to cover all of Egypt.</a:t>
              </a:r>
              <a:endParaRPr sz="13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7" name="Google Shape;857;p49"/>
            <p:cNvSpPr txBox="1"/>
            <p:nvPr/>
          </p:nvSpPr>
          <p:spPr>
            <a:xfrm>
              <a:off x="5417558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11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3.</a:t>
              </a:r>
              <a:endParaRPr b="1" sz="11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58" name="Google Shape;858;p49"/>
          <p:cNvGrpSpPr/>
          <p:nvPr/>
        </p:nvGrpSpPr>
        <p:grpSpPr>
          <a:xfrm>
            <a:off x="9150950" y="2609468"/>
            <a:ext cx="2278748" cy="3216972"/>
            <a:chOff x="6863384" y="1957150"/>
            <a:chExt cx="1709104" cy="2412789"/>
          </a:xfrm>
        </p:grpSpPr>
        <p:sp>
          <p:nvSpPr>
            <p:cNvPr id="859" name="Google Shape;859;p49"/>
            <p:cNvSpPr/>
            <p:nvPr/>
          </p:nvSpPr>
          <p:spPr>
            <a:xfrm>
              <a:off x="7420786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9"/>
            <p:cNvSpPr txBox="1"/>
            <p:nvPr/>
          </p:nvSpPr>
          <p:spPr>
            <a:xfrm>
              <a:off x="6863388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International Expansion</a:t>
              </a:r>
              <a:endParaRPr b="1" sz="15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61" name="Google Shape;861;p49"/>
            <p:cNvSpPr txBox="1"/>
            <p:nvPr/>
          </p:nvSpPr>
          <p:spPr>
            <a:xfrm>
              <a:off x="6863384" y="3117739"/>
              <a:ext cx="1709100" cy="125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3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In this stage we will try to modify our system to be applicable in other countries based on the </a:t>
              </a:r>
              <a:r>
                <a:rPr lang="en-US" sz="13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probabilities</a:t>
              </a:r>
              <a:r>
                <a:rPr lang="en-US" sz="13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 of each country</a:t>
              </a:r>
              <a:endParaRPr sz="13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62" name="Google Shape;862;p49"/>
            <p:cNvSpPr txBox="1"/>
            <p:nvPr/>
          </p:nvSpPr>
          <p:spPr>
            <a:xfrm>
              <a:off x="7499536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11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4.</a:t>
              </a:r>
              <a:endParaRPr b="1" sz="11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63" name="Google Shape;863;p49"/>
          <p:cNvSpPr/>
          <p:nvPr/>
        </p:nvSpPr>
        <p:spPr>
          <a:xfrm>
            <a:off x="5782900" y="2997483"/>
            <a:ext cx="792300" cy="49200"/>
          </a:xfrm>
          <a:prstGeom prst="roundRect">
            <a:avLst>
              <a:gd fmla="val 50000" name="adj"/>
            </a:avLst>
          </a:prstGeom>
          <a:solidFill>
            <a:srgbClr val="85858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49"/>
          <p:cNvSpPr/>
          <p:nvPr/>
        </p:nvSpPr>
        <p:spPr>
          <a:xfrm>
            <a:off x="8558867" y="2997483"/>
            <a:ext cx="792300" cy="49200"/>
          </a:xfrm>
          <a:prstGeom prst="roundRect">
            <a:avLst>
              <a:gd fmla="val 50000" name="adj"/>
            </a:avLst>
          </a:prstGeom>
          <a:solidFill>
            <a:srgbClr val="85858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49"/>
          <p:cNvSpPr txBox="1"/>
          <p:nvPr>
            <p:ph type="title"/>
          </p:nvPr>
        </p:nvSpPr>
        <p:spPr>
          <a:xfrm>
            <a:off x="937217" y="1663604"/>
            <a:ext cx="4494000" cy="569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accent6"/>
                </a:solidFill>
              </a:rPr>
              <a:t>Short Term (1-5)</a:t>
            </a:r>
            <a:endParaRPr sz="2600">
              <a:solidFill>
                <a:schemeClr val="accent6"/>
              </a:solidFill>
            </a:endParaRPr>
          </a:p>
        </p:txBody>
      </p:sp>
      <p:sp>
        <p:nvSpPr>
          <p:cNvPr id="866" name="Google Shape;866;p49"/>
          <p:cNvSpPr txBox="1"/>
          <p:nvPr>
            <p:ph type="title"/>
          </p:nvPr>
        </p:nvSpPr>
        <p:spPr>
          <a:xfrm>
            <a:off x="6575192" y="1658504"/>
            <a:ext cx="4494000" cy="569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2"/>
                </a:solidFill>
              </a:rPr>
              <a:t>Long Term (5-10)</a:t>
            </a:r>
            <a:endParaRPr sz="2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50"/>
          <p:cNvSpPr txBox="1"/>
          <p:nvPr>
            <p:ph type="title"/>
          </p:nvPr>
        </p:nvSpPr>
        <p:spPr>
          <a:xfrm>
            <a:off x="838200" y="365126"/>
            <a:ext cx="10515600" cy="653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29464"/>
              <a:buFont typeface="Arial"/>
              <a:buNone/>
            </a:pPr>
            <a:r>
              <a:rPr lang="en-US" sz="3733"/>
              <a:t>Market Size -</a:t>
            </a:r>
            <a:r>
              <a:rPr lang="en-US" sz="2400"/>
              <a:t> </a:t>
            </a:r>
            <a:r>
              <a:rPr lang="en-US" sz="2400"/>
              <a:t>METRO RIDERSHIP AND DEMAND IN CAIRO AND OTHER MAJOR CITIES</a:t>
            </a:r>
            <a:endParaRPr/>
          </a:p>
        </p:txBody>
      </p:sp>
      <p:sp>
        <p:nvSpPr>
          <p:cNvPr id="873" name="Google Shape;873;p50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4" name="Google Shape;874;p50"/>
          <p:cNvSpPr txBox="1"/>
          <p:nvPr>
            <p:ph idx="1" type="body"/>
          </p:nvPr>
        </p:nvSpPr>
        <p:spPr>
          <a:xfrm>
            <a:off x="839812" y="1256950"/>
            <a:ext cx="10515600" cy="823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The Greater Cairo Metropolitan Area (GCMA), with more than 19 million inhabitants, is host to more than one-fifth of Egypt’s population. Expected to further increase to 24 million by 2027.</a:t>
            </a:r>
            <a:endParaRPr/>
          </a:p>
        </p:txBody>
      </p:sp>
      <p:pic>
        <p:nvPicPr>
          <p:cNvPr id="875" name="Google Shape;87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2988" y="2171488"/>
            <a:ext cx="6386025" cy="3461375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50"/>
          <p:cNvSpPr txBox="1"/>
          <p:nvPr>
            <p:ph idx="3" type="body"/>
          </p:nvPr>
        </p:nvSpPr>
        <p:spPr>
          <a:xfrm>
            <a:off x="839800" y="6351021"/>
            <a:ext cx="4189200" cy="411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 fontScale="625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Source: Cairo Cost of Congestion Phase 1 Study.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51"/>
          <p:cNvSpPr txBox="1"/>
          <p:nvPr>
            <p:ph type="title"/>
          </p:nvPr>
        </p:nvSpPr>
        <p:spPr>
          <a:xfrm>
            <a:off x="838200" y="288926"/>
            <a:ext cx="10515600" cy="653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Market size - Population </a:t>
            </a:r>
            <a:endParaRPr b="0"/>
          </a:p>
        </p:txBody>
      </p:sp>
      <p:sp>
        <p:nvSpPr>
          <p:cNvPr id="883" name="Google Shape;883;p51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4" name="Google Shape;884;p51"/>
          <p:cNvSpPr txBox="1"/>
          <p:nvPr>
            <p:ph idx="3" type="body"/>
          </p:nvPr>
        </p:nvSpPr>
        <p:spPr>
          <a:xfrm>
            <a:off x="6172200" y="1256955"/>
            <a:ext cx="5183100" cy="823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1"/>
          <p:cNvSpPr txBox="1"/>
          <p:nvPr>
            <p:ph idx="4" type="body"/>
          </p:nvPr>
        </p:nvSpPr>
        <p:spPr>
          <a:xfrm>
            <a:off x="6172200" y="2203414"/>
            <a:ext cx="5183100" cy="339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6" name="Google Shape;88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400" y="876300"/>
            <a:ext cx="9144000" cy="55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51"/>
          <p:cNvSpPr txBox="1"/>
          <p:nvPr>
            <p:ph idx="3" type="body"/>
          </p:nvPr>
        </p:nvSpPr>
        <p:spPr>
          <a:xfrm>
            <a:off x="180750" y="6465727"/>
            <a:ext cx="4720800" cy="297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Source: </a:t>
            </a:r>
            <a:r>
              <a:rPr lang="en-US"/>
              <a:t>The World Bank Group.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52"/>
          <p:cNvSpPr txBox="1"/>
          <p:nvPr>
            <p:ph type="title"/>
          </p:nvPr>
        </p:nvSpPr>
        <p:spPr>
          <a:xfrm>
            <a:off x="838200" y="365126"/>
            <a:ext cx="10515600" cy="653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Market Size - Cost</a:t>
            </a:r>
            <a:endParaRPr/>
          </a:p>
        </p:txBody>
      </p:sp>
      <p:sp>
        <p:nvSpPr>
          <p:cNvPr id="894" name="Google Shape;894;p52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5" name="Google Shape;895;p52"/>
          <p:cNvSpPr txBox="1"/>
          <p:nvPr>
            <p:ph idx="2" type="body"/>
          </p:nvPr>
        </p:nvSpPr>
        <p:spPr>
          <a:xfrm>
            <a:off x="839788" y="2203414"/>
            <a:ext cx="5157900" cy="339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Around 2 million dollars per km for a standard 11 meter wide, two lane asphalt paved road, including regular drainage. Bridges have to be considered individually,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Egypt has about 1.01 Million Kilometer squard.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So, The estimated market size = 24.2 Million dollars.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53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02" name="Google Shape;90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05250"/>
            <a:ext cx="11887198" cy="4371702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53"/>
          <p:cNvSpPr txBox="1"/>
          <p:nvPr>
            <p:ph idx="4294967295" type="title"/>
          </p:nvPr>
        </p:nvSpPr>
        <p:spPr>
          <a:xfrm>
            <a:off x="6788767" y="707529"/>
            <a:ext cx="4494000" cy="56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Competitive Analysis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54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10" name="Google Shape;91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62500"/>
            <a:ext cx="11887198" cy="24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980175"/>
            <a:ext cx="11887198" cy="382337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54"/>
          <p:cNvSpPr txBox="1"/>
          <p:nvPr>
            <p:ph idx="4294967295" type="title"/>
          </p:nvPr>
        </p:nvSpPr>
        <p:spPr>
          <a:xfrm>
            <a:off x="6788767" y="707529"/>
            <a:ext cx="4494000" cy="56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Competitive Analysis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55"/>
          <p:cNvSpPr txBox="1"/>
          <p:nvPr>
            <p:ph type="title"/>
          </p:nvPr>
        </p:nvSpPr>
        <p:spPr>
          <a:xfrm>
            <a:off x="809959" y="1546091"/>
            <a:ext cx="4846800" cy="1091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Gill Sans"/>
              <a:buNone/>
            </a:pPr>
            <a:r>
              <a:rPr lang="en-US"/>
              <a:t>Reference</a:t>
            </a:r>
            <a:endParaRPr/>
          </a:p>
        </p:txBody>
      </p:sp>
      <p:pic>
        <p:nvPicPr>
          <p:cNvPr descr="Abstract background" id="918" name="Google Shape;918;p5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0"/>
            <a:ext cx="60896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55"/>
          <p:cNvSpPr txBox="1"/>
          <p:nvPr/>
        </p:nvSpPr>
        <p:spPr>
          <a:xfrm>
            <a:off x="789100" y="3084675"/>
            <a:ext cx="47490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Quattrocento Sans"/>
              <a:buAutoNum type="arabicPeriod"/>
            </a:pPr>
            <a:r>
              <a:rPr lang="en-US" sz="15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Comcec.org. 2015. Evaluation of Urban Transport in OIC Megacities – Review of the Case Studies. [online] Available at: &lt;http://www.comcec.org/wp-content/uploads/2015/11/Shields-Achmadi-2.pdf&gt; [Accessed 12 April 2021].</a:t>
            </a:r>
            <a:endParaRPr sz="1500">
              <a:solidFill>
                <a:srgbClr val="7F7F7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Quattrocento Sans"/>
              <a:buAutoNum type="arabicPeriod"/>
            </a:pPr>
            <a:r>
              <a:rPr lang="en-US" sz="15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Ir.egytrans.com. 2010. http://ir.egytrans.com/pdf/CI%20Capital%20Research.pdf. [online] Available at: &lt;http://ir.egytrans.com/pdf/CI%20Capital%20Research.pdf&gt; [Accessed 12 April 2021].</a:t>
            </a:r>
            <a:endParaRPr sz="1500">
              <a:solidFill>
                <a:srgbClr val="7F7F7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Quattrocento Sans"/>
              <a:buAutoNum type="arabicPeriod"/>
            </a:pPr>
            <a:r>
              <a:rPr lang="en-US" sz="15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https://openknowledge.worldbank.org/bitstream/handle/10986/18734/ACS93620ESW0wh0Combined0Outpu0Final.pdf?sequence=1&amp;isAllowed=y</a:t>
            </a:r>
            <a:endParaRPr sz="1500">
              <a:solidFill>
                <a:srgbClr val="7F7F7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56"/>
          <p:cNvSpPr txBox="1"/>
          <p:nvPr>
            <p:ph type="title"/>
          </p:nvPr>
        </p:nvSpPr>
        <p:spPr>
          <a:xfrm>
            <a:off x="809959" y="1546091"/>
            <a:ext cx="4846800" cy="1091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Gill Sans"/>
              <a:buNone/>
            </a:pPr>
            <a:r>
              <a:rPr lang="en-US"/>
              <a:t>THANK YOU!</a:t>
            </a:r>
            <a:endParaRPr/>
          </a:p>
        </p:txBody>
      </p:sp>
      <p:pic>
        <p:nvPicPr>
          <p:cNvPr descr="Abstract background" id="925" name="Google Shape;925;p5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0"/>
            <a:ext cx="60897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57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2" name="Google Shape;932;p57"/>
          <p:cNvSpPr txBox="1"/>
          <p:nvPr>
            <p:ph type="title"/>
          </p:nvPr>
        </p:nvSpPr>
        <p:spPr>
          <a:xfrm>
            <a:off x="838200" y="365126"/>
            <a:ext cx="10515600" cy="653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Market Size </a:t>
            </a:r>
            <a:r>
              <a:rPr lang="en-US"/>
              <a:t>Comparison - International</a:t>
            </a:r>
            <a:endParaRPr/>
          </a:p>
        </p:txBody>
      </p:sp>
      <p:sp>
        <p:nvSpPr>
          <p:cNvPr id="933" name="Google Shape;933;p57"/>
          <p:cNvSpPr txBox="1"/>
          <p:nvPr>
            <p:ph idx="1" type="body"/>
          </p:nvPr>
        </p:nvSpPr>
        <p:spPr>
          <a:xfrm>
            <a:off x="839812" y="1256950"/>
            <a:ext cx="10515600" cy="823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45833"/>
              <a:buFont typeface="Arial"/>
              <a:buNone/>
            </a:pPr>
            <a:r>
              <a:rPr lang="en-US"/>
              <a:t>METRO AND BUS SUPPLY IN CAIRO AND OTHER MAJOR CITIES IN THE WORLD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57"/>
          <p:cNvSpPr txBox="1"/>
          <p:nvPr>
            <p:ph idx="2" type="body"/>
          </p:nvPr>
        </p:nvSpPr>
        <p:spPr>
          <a:xfrm>
            <a:off x="839788" y="2203414"/>
            <a:ext cx="5157900" cy="339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57"/>
          <p:cNvSpPr txBox="1"/>
          <p:nvPr>
            <p:ph idx="4" type="body"/>
          </p:nvPr>
        </p:nvSpPr>
        <p:spPr>
          <a:xfrm>
            <a:off x="6172200" y="2203414"/>
            <a:ext cx="5183100" cy="339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6" name="Google Shape;93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803" y="2203425"/>
            <a:ext cx="5157900" cy="3342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2204" y="2203429"/>
            <a:ext cx="5157900" cy="3352017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57"/>
          <p:cNvSpPr txBox="1"/>
          <p:nvPr>
            <p:ph idx="3" type="body"/>
          </p:nvPr>
        </p:nvSpPr>
        <p:spPr>
          <a:xfrm>
            <a:off x="839800" y="6351021"/>
            <a:ext cx="4189200" cy="411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 fontScale="625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Source: Cairo Cost of Congestion Phase 1 Study.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41"/>
          <p:cNvSpPr txBox="1"/>
          <p:nvPr>
            <p:ph type="title"/>
          </p:nvPr>
        </p:nvSpPr>
        <p:spPr>
          <a:xfrm>
            <a:off x="803276" y="2091023"/>
            <a:ext cx="5021940" cy="8043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Gill Sans"/>
              <a:buNone/>
            </a:pPr>
            <a:r>
              <a:rPr lang="en-US"/>
              <a:t>ABOUT US </a:t>
            </a:r>
            <a:endParaRPr/>
          </a:p>
        </p:txBody>
      </p:sp>
      <p:sp>
        <p:nvSpPr>
          <p:cNvPr id="744" name="Google Shape;744;p41"/>
          <p:cNvSpPr txBox="1"/>
          <p:nvPr>
            <p:ph idx="3" type="body"/>
          </p:nvPr>
        </p:nvSpPr>
        <p:spPr>
          <a:xfrm>
            <a:off x="815725" y="3371474"/>
            <a:ext cx="4215300" cy="18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rPr lang="en-US" sz="1800"/>
              <a:t>We are a team of 5 with technical background in NanoTechnology, electronics, communication and Information technology. 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rPr lang="en-US" sz="1800"/>
              <a:t> Our goal is to apply our </a:t>
            </a:r>
            <a:r>
              <a:rPr lang="en-US" sz="1800"/>
              <a:t>knowledge into a social impact solutions to help our community.</a:t>
            </a:r>
            <a:endParaRPr sz="1900"/>
          </a:p>
        </p:txBody>
      </p:sp>
      <p:sp>
        <p:nvSpPr>
          <p:cNvPr id="745" name="Google Shape;745;p41"/>
          <p:cNvSpPr txBox="1"/>
          <p:nvPr>
            <p:ph idx="12" type="sldNum"/>
          </p:nvPr>
        </p:nvSpPr>
        <p:spPr>
          <a:xfrm>
            <a:off x="778643" y="5879656"/>
            <a:ext cx="354492" cy="2973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746" name="Google Shape;746;p41"/>
          <p:cNvSpPr txBox="1"/>
          <p:nvPr>
            <p:ph idx="11" type="ftr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>
                <a:solidFill>
                  <a:schemeClr val="hlink"/>
                </a:solidFill>
              </a:rPr>
              <a:t>ENV 527 – 1</a:t>
            </a:r>
            <a:r>
              <a:rPr baseline="30000" lang="en-US">
                <a:solidFill>
                  <a:schemeClr val="hlink"/>
                </a:solidFill>
              </a:rPr>
              <a:t>st</a:t>
            </a:r>
            <a:r>
              <a:rPr lang="en-US">
                <a:solidFill>
                  <a:schemeClr val="hlink"/>
                </a:solidFill>
              </a:rPr>
              <a:t> Presentation – Idea Introduction</a:t>
            </a:r>
            <a:endParaRPr/>
          </a:p>
        </p:txBody>
      </p:sp>
      <p:sp>
        <p:nvSpPr>
          <p:cNvPr id="747" name="Google Shape;747;p41"/>
          <p:cNvSpPr txBox="1"/>
          <p:nvPr>
            <p:ph idx="10" type="dt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06 April 2021</a:t>
            </a:r>
            <a:endParaRPr/>
          </a:p>
        </p:txBody>
      </p:sp>
      <p:pic>
        <p:nvPicPr>
          <p:cNvPr id="748" name="Google Shape;74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6642" y="3054450"/>
            <a:ext cx="2462084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0525" y="3072950"/>
            <a:ext cx="2462075" cy="2106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8602" y="1994275"/>
            <a:ext cx="5525901" cy="337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2"/>
          <p:cNvSpPr txBox="1"/>
          <p:nvPr>
            <p:ph type="title"/>
          </p:nvPr>
        </p:nvSpPr>
        <p:spPr>
          <a:xfrm>
            <a:off x="838200" y="365126"/>
            <a:ext cx="10515600" cy="653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Motivation - Cairo Main roads traffic</a:t>
            </a:r>
            <a:endParaRPr/>
          </a:p>
        </p:txBody>
      </p:sp>
      <p:sp>
        <p:nvSpPr>
          <p:cNvPr id="757" name="Google Shape;757;p42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8" name="Google Shape;758;p42"/>
          <p:cNvSpPr txBox="1"/>
          <p:nvPr>
            <p:ph idx="3" type="body"/>
          </p:nvPr>
        </p:nvSpPr>
        <p:spPr>
          <a:xfrm>
            <a:off x="839800" y="6351021"/>
            <a:ext cx="4189200" cy="411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 fontScale="625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Source: Cairo Cost of Congestion Phase 1 Study.</a:t>
            </a:r>
            <a:endParaRPr/>
          </a:p>
        </p:txBody>
      </p:sp>
      <p:pic>
        <p:nvPicPr>
          <p:cNvPr id="759" name="Google Shape;75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788" y="1256950"/>
            <a:ext cx="4391025" cy="24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3900" y="1256950"/>
            <a:ext cx="4314825" cy="245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200" y="3869950"/>
            <a:ext cx="4314825" cy="237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3200" y="3784575"/>
            <a:ext cx="3808301" cy="256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43"/>
          <p:cNvSpPr txBox="1"/>
          <p:nvPr>
            <p:ph type="title"/>
          </p:nvPr>
        </p:nvSpPr>
        <p:spPr>
          <a:xfrm>
            <a:off x="6894591" y="1090118"/>
            <a:ext cx="4494133" cy="8043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Gill Sans"/>
              <a:buNone/>
            </a:pPr>
            <a:r>
              <a:rPr lang="en-US"/>
              <a:t>Idea</a:t>
            </a:r>
            <a:endParaRPr/>
          </a:p>
        </p:txBody>
      </p:sp>
      <p:sp>
        <p:nvSpPr>
          <p:cNvPr id="768" name="Google Shape;768;p43"/>
          <p:cNvSpPr txBox="1"/>
          <p:nvPr>
            <p:ph idx="1" type="body"/>
          </p:nvPr>
        </p:nvSpPr>
        <p:spPr>
          <a:xfrm>
            <a:off x="6894591" y="2243662"/>
            <a:ext cx="4473108" cy="5690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None/>
            </a:pPr>
            <a:r>
              <a:rPr lang="en-US" sz="1560"/>
              <a:t>Our idea is to implement a more effective </a:t>
            </a:r>
            <a:r>
              <a:rPr lang="en-US" sz="1560"/>
              <a:t>traffic</a:t>
            </a:r>
            <a:r>
              <a:rPr lang="en-US" sz="1560"/>
              <a:t> system in highly dense regions in Egypt as our </a:t>
            </a:r>
            <a:r>
              <a:rPr lang="en-US" sz="1560"/>
              <a:t>traffic</a:t>
            </a:r>
            <a:r>
              <a:rPr lang="en-US" sz="1560"/>
              <a:t> system  has many issues that yields huge problems affect all society such: </a:t>
            </a:r>
            <a:endParaRPr sz="1560"/>
          </a:p>
        </p:txBody>
      </p:sp>
      <p:sp>
        <p:nvSpPr>
          <p:cNvPr id="769" name="Google Shape;769;p43"/>
          <p:cNvSpPr txBox="1"/>
          <p:nvPr>
            <p:ph idx="3" type="body"/>
          </p:nvPr>
        </p:nvSpPr>
        <p:spPr>
          <a:xfrm>
            <a:off x="6894591" y="3249443"/>
            <a:ext cx="4482900" cy="24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35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o"/>
            </a:pPr>
            <a:r>
              <a:rPr lang="en-US" sz="1500"/>
              <a:t>Accidents because of the higher chances of collisions.</a:t>
            </a:r>
            <a:endParaRPr sz="1500"/>
          </a:p>
          <a:p>
            <a:pPr indent="-222350" lvl="0" marL="21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o"/>
            </a:pPr>
            <a:r>
              <a:rPr lang="en-US" sz="1500"/>
              <a:t>Delays and wasting time for passengers so, it has a very negative impact on the economy.</a:t>
            </a:r>
            <a:endParaRPr sz="1500"/>
          </a:p>
          <a:p>
            <a:pPr indent="-222350" lvl="0" marL="21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Char char="o"/>
            </a:pPr>
            <a:r>
              <a:rPr lang="en-US" sz="1500"/>
              <a:t>Negative impact on the vehicles health.</a:t>
            </a:r>
            <a:endParaRPr sz="1500"/>
          </a:p>
          <a:p>
            <a:pPr indent="-222350" lvl="0" marL="21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Char char="o"/>
            </a:pPr>
            <a:r>
              <a:rPr lang="en-US" sz="1500"/>
              <a:t>Wasted fuel and air pollution increasing due to emissions of  </a:t>
            </a:r>
            <a:r>
              <a:rPr lang="en-US" sz="1500"/>
              <a:t>CO</a:t>
            </a:r>
            <a:r>
              <a:rPr baseline="-25000" lang="en-US" sz="1500"/>
              <a:t>2  </a:t>
            </a:r>
            <a:endParaRPr baseline="-25000" sz="1500"/>
          </a:p>
          <a:p>
            <a:pPr indent="0" lvl="0" marL="21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aseline="-25000" sz="1500"/>
          </a:p>
          <a:p>
            <a:pPr indent="-127099" lvl="0" marL="21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</a:pPr>
            <a:r>
              <a:t/>
            </a:r>
            <a:endParaRPr sz="1500"/>
          </a:p>
        </p:txBody>
      </p:sp>
      <p:sp>
        <p:nvSpPr>
          <p:cNvPr id="770" name="Google Shape;770;p43"/>
          <p:cNvSpPr txBox="1"/>
          <p:nvPr>
            <p:ph idx="12" type="sldNum"/>
          </p:nvPr>
        </p:nvSpPr>
        <p:spPr>
          <a:xfrm>
            <a:off x="778643" y="5879656"/>
            <a:ext cx="354492" cy="2973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</a:t>
            </a:r>
            <a:endParaRPr/>
          </a:p>
        </p:txBody>
      </p:sp>
      <p:sp>
        <p:nvSpPr>
          <p:cNvPr id="771" name="Google Shape;771;p43"/>
          <p:cNvSpPr txBox="1"/>
          <p:nvPr>
            <p:ph idx="11" type="ftr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>
                <a:solidFill>
                  <a:schemeClr val="hlink"/>
                </a:solidFill>
              </a:rPr>
              <a:t>ENV 527 – 1</a:t>
            </a:r>
            <a:r>
              <a:rPr baseline="30000" lang="en-US">
                <a:solidFill>
                  <a:schemeClr val="hlink"/>
                </a:solidFill>
              </a:rPr>
              <a:t>st</a:t>
            </a:r>
            <a:r>
              <a:rPr lang="en-US">
                <a:solidFill>
                  <a:schemeClr val="hlink"/>
                </a:solidFill>
              </a:rPr>
              <a:t> Presentation – Idea Introduction</a:t>
            </a:r>
            <a:endParaRPr/>
          </a:p>
        </p:txBody>
      </p:sp>
      <p:sp>
        <p:nvSpPr>
          <p:cNvPr id="772" name="Google Shape;772;p43"/>
          <p:cNvSpPr txBox="1"/>
          <p:nvPr>
            <p:ph idx="10" type="dt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06 April 2021</a:t>
            </a:r>
            <a:endParaRPr/>
          </a:p>
        </p:txBody>
      </p:sp>
      <p:pic>
        <p:nvPicPr>
          <p:cNvPr id="773" name="Google Shape;77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325" y="1290200"/>
            <a:ext cx="5945225" cy="396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44"/>
          <p:cNvSpPr txBox="1"/>
          <p:nvPr>
            <p:ph type="title"/>
          </p:nvPr>
        </p:nvSpPr>
        <p:spPr>
          <a:xfrm>
            <a:off x="803276" y="1990759"/>
            <a:ext cx="50220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Gill Sans"/>
              <a:buNone/>
            </a:pPr>
            <a:r>
              <a:rPr lang="en-US"/>
              <a:t>SOLUTION</a:t>
            </a:r>
            <a:endParaRPr/>
          </a:p>
        </p:txBody>
      </p:sp>
      <p:sp>
        <p:nvSpPr>
          <p:cNvPr id="779" name="Google Shape;779;p44"/>
          <p:cNvSpPr txBox="1"/>
          <p:nvPr>
            <p:ph idx="1" type="body"/>
          </p:nvPr>
        </p:nvSpPr>
        <p:spPr>
          <a:xfrm>
            <a:off x="815720" y="3163600"/>
            <a:ext cx="5009400" cy="22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350" lvl="0" marL="21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o"/>
            </a:pPr>
            <a:r>
              <a:rPr lang="en-US" sz="1500"/>
              <a:t>These mentioned problems </a:t>
            </a:r>
            <a:r>
              <a:rPr lang="en-US" sz="1500"/>
              <a:t>caused</a:t>
            </a:r>
            <a:r>
              <a:rPr lang="en-US" sz="1500"/>
              <a:t> by </a:t>
            </a:r>
            <a:r>
              <a:rPr lang="en-US" sz="1500"/>
              <a:t>various</a:t>
            </a:r>
            <a:r>
              <a:rPr lang="en-US" sz="1500"/>
              <a:t> reasons , one of them is the </a:t>
            </a:r>
            <a:r>
              <a:rPr lang="en-US" sz="1500"/>
              <a:t>inefficient</a:t>
            </a:r>
            <a:r>
              <a:rPr lang="en-US" sz="1500"/>
              <a:t> use of the existing </a:t>
            </a:r>
            <a:r>
              <a:rPr lang="en-US" sz="1500"/>
              <a:t>network.</a:t>
            </a:r>
            <a:endParaRPr sz="1500"/>
          </a:p>
          <a:p>
            <a:pPr indent="-222350" lvl="0" marL="21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o"/>
            </a:pPr>
            <a:r>
              <a:rPr lang="en-US" sz="1500"/>
              <a:t>We propose to use AI algorithms to solve this problem:</a:t>
            </a:r>
            <a:endParaRPr sz="1500"/>
          </a:p>
          <a:p>
            <a:pPr indent="0" lvl="0" marL="21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/>
              <a:t>We would like to use AI to make our traffic light to learn what is the best option to take. By using RL , for example, we give the traffic light agent the opportunity to learn online while make its predictions which make him smarter every single time step. </a:t>
            </a:r>
            <a:endParaRPr sz="1500"/>
          </a:p>
          <a:p>
            <a:pPr indent="-222350" lvl="0" marL="21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Char char="o"/>
            </a:pPr>
            <a:r>
              <a:rPr lang="en-US" sz="1500"/>
              <a:t>In addition , we need to make a compatible IOT structure for the city to boost the performance of the traffic management agents.</a:t>
            </a:r>
            <a:endParaRPr sz="1500"/>
          </a:p>
          <a:p>
            <a:pPr indent="-127099" lvl="0" marL="21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</a:pPr>
            <a:r>
              <a:t/>
            </a:r>
            <a:endParaRPr sz="1500"/>
          </a:p>
        </p:txBody>
      </p:sp>
      <p:sp>
        <p:nvSpPr>
          <p:cNvPr id="780" name="Google Shape;780;p44"/>
          <p:cNvSpPr txBox="1"/>
          <p:nvPr>
            <p:ph idx="12" type="sldNum"/>
          </p:nvPr>
        </p:nvSpPr>
        <p:spPr>
          <a:xfrm>
            <a:off x="778643" y="5879656"/>
            <a:ext cx="354492" cy="2973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</a:t>
            </a:r>
            <a:endParaRPr/>
          </a:p>
        </p:txBody>
      </p:sp>
      <p:sp>
        <p:nvSpPr>
          <p:cNvPr id="781" name="Google Shape;781;p44"/>
          <p:cNvSpPr txBox="1"/>
          <p:nvPr>
            <p:ph idx="11" type="ftr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>
                <a:solidFill>
                  <a:schemeClr val="hlink"/>
                </a:solidFill>
              </a:rPr>
              <a:t>ENV 527 – 1</a:t>
            </a:r>
            <a:r>
              <a:rPr baseline="30000" lang="en-US">
                <a:solidFill>
                  <a:schemeClr val="hlink"/>
                </a:solidFill>
              </a:rPr>
              <a:t>st</a:t>
            </a:r>
            <a:r>
              <a:rPr lang="en-US">
                <a:solidFill>
                  <a:schemeClr val="hlink"/>
                </a:solidFill>
              </a:rPr>
              <a:t> Presentation – Idea Introduction</a:t>
            </a:r>
            <a:endParaRPr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44"/>
          <p:cNvSpPr txBox="1"/>
          <p:nvPr>
            <p:ph idx="10" type="dt"/>
          </p:nvPr>
        </p:nvSpPr>
        <p:spPr>
          <a:xfrm>
            <a:off x="10100361" y="5943882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>
                <a:solidFill>
                  <a:schemeClr val="hlink"/>
                </a:solidFill>
              </a:rPr>
              <a:t>06 April 2021</a:t>
            </a:r>
            <a:endParaRPr>
              <a:solidFill>
                <a:schemeClr val="hlink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4 Video Data Best Practices for Smart Cities | Seagate Blog" id="783" name="Google Shape;78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5625" y="518050"/>
            <a:ext cx="5084625" cy="291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2720" y="3671362"/>
            <a:ext cx="3970440" cy="2541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45"/>
          <p:cNvSpPr txBox="1"/>
          <p:nvPr>
            <p:ph type="title"/>
          </p:nvPr>
        </p:nvSpPr>
        <p:spPr>
          <a:xfrm>
            <a:off x="6400317" y="707529"/>
            <a:ext cx="4494133" cy="56908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Gill Sans"/>
              <a:buNone/>
            </a:pPr>
            <a:r>
              <a:rPr lang="en-US"/>
              <a:t>4 Focuses Approach</a:t>
            </a:r>
            <a:endParaRPr/>
          </a:p>
        </p:txBody>
      </p:sp>
      <p:sp>
        <p:nvSpPr>
          <p:cNvPr id="790" name="Google Shape;790;p45"/>
          <p:cNvSpPr txBox="1"/>
          <p:nvPr>
            <p:ph idx="1" type="body"/>
          </p:nvPr>
        </p:nvSpPr>
        <p:spPr>
          <a:xfrm>
            <a:off x="6400317" y="1625821"/>
            <a:ext cx="4473108" cy="5690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900"/>
              <a:t>Discuss the impact of the start-up on 4 different levels that define the goals of AT.</a:t>
            </a:r>
            <a:endParaRPr sz="1900"/>
          </a:p>
        </p:txBody>
      </p:sp>
      <p:sp>
        <p:nvSpPr>
          <p:cNvPr id="791" name="Google Shape;791;p45"/>
          <p:cNvSpPr txBox="1"/>
          <p:nvPr>
            <p:ph idx="5" type="body"/>
          </p:nvPr>
        </p:nvSpPr>
        <p:spPr>
          <a:xfrm>
            <a:off x="198600" y="836619"/>
            <a:ext cx="12093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Social</a:t>
            </a:r>
            <a:endParaRPr/>
          </a:p>
        </p:txBody>
      </p:sp>
      <p:pic>
        <p:nvPicPr>
          <p:cNvPr descr="Globe icon" id="792" name="Google Shape;792;p45"/>
          <p:cNvPicPr preferRelativeResize="0"/>
          <p:nvPr>
            <p:ph idx="4" type="pic"/>
          </p:nvPr>
        </p:nvPicPr>
        <p:blipFill rotWithShape="1">
          <a:blip r:embed="rId3">
            <a:alphaModFix/>
          </a:blip>
          <a:srcRect b="0" l="1446" r="1446" t="0"/>
          <a:stretch/>
        </p:blipFill>
        <p:spPr>
          <a:xfrm>
            <a:off x="1308010" y="662889"/>
            <a:ext cx="640200" cy="65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45"/>
          <p:cNvSpPr txBox="1"/>
          <p:nvPr>
            <p:ph idx="3" type="body"/>
          </p:nvPr>
        </p:nvSpPr>
        <p:spPr>
          <a:xfrm>
            <a:off x="2161025" y="662891"/>
            <a:ext cx="2670000" cy="16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Courier New"/>
              <a:buNone/>
            </a:pPr>
            <a:r>
              <a:rPr lang="en-US" sz="1370"/>
              <a:t>Our solution have a positive social impact as it </a:t>
            </a:r>
            <a:r>
              <a:rPr lang="en-US" sz="1370"/>
              <a:t>relieves</a:t>
            </a:r>
            <a:r>
              <a:rPr lang="en-US" sz="1370"/>
              <a:t> the traffic jam on a scale of cities. T</a:t>
            </a:r>
            <a:r>
              <a:rPr lang="en-US" sz="1370"/>
              <a:t>herefore:</a:t>
            </a:r>
            <a:endParaRPr sz="1370"/>
          </a:p>
          <a:p>
            <a:pPr indent="-31559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70"/>
              <a:buChar char="●"/>
            </a:pPr>
            <a:r>
              <a:rPr lang="en-US" sz="1370"/>
              <a:t>It save the time of passengers.</a:t>
            </a:r>
            <a:endParaRPr sz="1370"/>
          </a:p>
          <a:p>
            <a:pPr indent="-31559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70"/>
              <a:buChar char="●"/>
            </a:pPr>
            <a:r>
              <a:rPr lang="en-US" sz="1370"/>
              <a:t>It  prevent many health problems in the community.  </a:t>
            </a:r>
            <a:r>
              <a:rPr lang="en-US" sz="1370"/>
              <a:t> </a:t>
            </a:r>
            <a:endParaRPr sz="137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70"/>
          </a:p>
        </p:txBody>
      </p:sp>
      <p:sp>
        <p:nvSpPr>
          <p:cNvPr id="794" name="Google Shape;794;p45"/>
          <p:cNvSpPr txBox="1"/>
          <p:nvPr>
            <p:ph idx="14" type="body"/>
          </p:nvPr>
        </p:nvSpPr>
        <p:spPr>
          <a:xfrm>
            <a:off x="5885750" y="2788919"/>
            <a:ext cx="1393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Economic</a:t>
            </a:r>
            <a:endParaRPr/>
          </a:p>
        </p:txBody>
      </p:sp>
      <p:pic>
        <p:nvPicPr>
          <p:cNvPr descr="Cubes icon" id="795" name="Google Shape;795;p45"/>
          <p:cNvPicPr preferRelativeResize="0"/>
          <p:nvPr>
            <p:ph idx="13" type="pic"/>
          </p:nvPr>
        </p:nvPicPr>
        <p:blipFill rotWithShape="1">
          <a:blip r:embed="rId4">
            <a:alphaModFix/>
          </a:blip>
          <a:srcRect b="0" l="1446" r="1446" t="0"/>
          <a:stretch/>
        </p:blipFill>
        <p:spPr>
          <a:xfrm>
            <a:off x="7278942" y="2587702"/>
            <a:ext cx="640200" cy="65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45"/>
          <p:cNvSpPr txBox="1"/>
          <p:nvPr>
            <p:ph idx="9" type="body"/>
          </p:nvPr>
        </p:nvSpPr>
        <p:spPr>
          <a:xfrm>
            <a:off x="8054650" y="2673923"/>
            <a:ext cx="2670000" cy="1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6547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85"/>
              <a:buChar char="●"/>
            </a:pPr>
            <a:r>
              <a:rPr lang="en-US" sz="1385"/>
              <a:t>Improve the good’s transportation quality and make it faster. </a:t>
            </a:r>
            <a:endParaRPr sz="1385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85"/>
          </a:p>
          <a:p>
            <a:pPr indent="-316547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85"/>
              <a:buChar char="●"/>
            </a:pPr>
            <a:r>
              <a:rPr lang="en-US" sz="1385"/>
              <a:t>Reduce the fuel usage so, it helps individuals save its costs.</a:t>
            </a:r>
            <a:endParaRPr sz="1385"/>
          </a:p>
        </p:txBody>
      </p:sp>
      <p:sp>
        <p:nvSpPr>
          <p:cNvPr id="797" name="Google Shape;797;p45"/>
          <p:cNvSpPr txBox="1"/>
          <p:nvPr>
            <p:ph idx="8" type="body"/>
          </p:nvPr>
        </p:nvSpPr>
        <p:spPr>
          <a:xfrm>
            <a:off x="98700" y="3511713"/>
            <a:ext cx="12093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lang="en-US"/>
              <a:t>Technical</a:t>
            </a:r>
            <a:endParaRPr/>
          </a:p>
        </p:txBody>
      </p:sp>
      <p:pic>
        <p:nvPicPr>
          <p:cNvPr descr="Microprocessor icon" id="798" name="Google Shape;798;p45"/>
          <p:cNvPicPr preferRelativeResize="0"/>
          <p:nvPr>
            <p:ph idx="7" type="pic"/>
          </p:nvPr>
        </p:nvPicPr>
        <p:blipFill rotWithShape="1">
          <a:blip r:embed="rId5">
            <a:alphaModFix/>
          </a:blip>
          <a:srcRect b="0" l="1329" r="1328" t="0"/>
          <a:stretch/>
        </p:blipFill>
        <p:spPr>
          <a:xfrm>
            <a:off x="1308010" y="3428995"/>
            <a:ext cx="640200" cy="65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45"/>
          <p:cNvSpPr txBox="1"/>
          <p:nvPr>
            <p:ph idx="6" type="body"/>
          </p:nvPr>
        </p:nvSpPr>
        <p:spPr>
          <a:xfrm>
            <a:off x="2239700" y="3381538"/>
            <a:ext cx="2759700" cy="20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95"/>
              <a:buFont typeface="Courier New"/>
              <a:buNone/>
            </a:pPr>
            <a:r>
              <a:rPr lang="en-US" sz="1395"/>
              <a:t>Our solution aim to use very high technology as it will use AI algorithms in addition to IOT solutions to make the traffic system reach the best </a:t>
            </a:r>
            <a:r>
              <a:rPr lang="en-US" sz="1395"/>
              <a:t>performance. </a:t>
            </a:r>
            <a:endParaRPr sz="1395"/>
          </a:p>
          <a:p>
            <a:pPr indent="-317182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95"/>
              <a:buChar char="●"/>
            </a:pPr>
            <a:r>
              <a:rPr lang="en-US" sz="1395"/>
              <a:t>It is feasible.</a:t>
            </a:r>
            <a:endParaRPr sz="1395"/>
          </a:p>
          <a:p>
            <a:pPr indent="-317182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95"/>
              <a:buChar char="●"/>
            </a:pPr>
            <a:r>
              <a:rPr lang="en-US" sz="1395"/>
              <a:t>It does not require high computational power to operate.</a:t>
            </a:r>
            <a:endParaRPr sz="1395"/>
          </a:p>
          <a:p>
            <a:pPr indent="-317182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95"/>
              <a:buChar char="●"/>
            </a:pPr>
            <a:r>
              <a:rPr lang="en-US" sz="1395"/>
              <a:t>It could be done be local technology providers.</a:t>
            </a:r>
            <a:endParaRPr sz="1395"/>
          </a:p>
        </p:txBody>
      </p:sp>
      <p:sp>
        <p:nvSpPr>
          <p:cNvPr id="800" name="Google Shape;800;p45"/>
          <p:cNvSpPr txBox="1"/>
          <p:nvPr>
            <p:ph idx="17" type="body"/>
          </p:nvPr>
        </p:nvSpPr>
        <p:spPr>
          <a:xfrm>
            <a:off x="5393963" y="4672190"/>
            <a:ext cx="17931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Environmental</a:t>
            </a:r>
            <a:endParaRPr/>
          </a:p>
        </p:txBody>
      </p:sp>
      <p:pic>
        <p:nvPicPr>
          <p:cNvPr descr="Atom icon" id="801" name="Google Shape;801;p45"/>
          <p:cNvPicPr preferRelativeResize="0"/>
          <p:nvPr>
            <p:ph idx="16" type="pic"/>
          </p:nvPr>
        </p:nvPicPr>
        <p:blipFill rotWithShape="1">
          <a:blip r:embed="rId6">
            <a:alphaModFix/>
          </a:blip>
          <a:srcRect b="0" l="1329" r="1328" t="0"/>
          <a:stretch/>
        </p:blipFill>
        <p:spPr>
          <a:xfrm>
            <a:off x="7278955" y="4557270"/>
            <a:ext cx="640200" cy="658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45"/>
          <p:cNvSpPr txBox="1"/>
          <p:nvPr>
            <p:ph idx="15" type="body"/>
          </p:nvPr>
        </p:nvSpPr>
        <p:spPr>
          <a:xfrm>
            <a:off x="8054650" y="4621844"/>
            <a:ext cx="267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6865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90"/>
              <a:buChar char="●"/>
            </a:pPr>
            <a:r>
              <a:rPr lang="en-US" sz="1390"/>
              <a:t>Reduce the harmful </a:t>
            </a:r>
            <a:r>
              <a:rPr lang="en-US" sz="1390"/>
              <a:t>emissions</a:t>
            </a:r>
            <a:r>
              <a:rPr lang="en-US" sz="1390"/>
              <a:t> rates.</a:t>
            </a:r>
            <a:endParaRPr sz="139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90"/>
          </a:p>
          <a:p>
            <a:pPr indent="-316865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90"/>
              <a:buChar char="●"/>
            </a:pPr>
            <a:r>
              <a:rPr lang="en-US" sz="1390"/>
              <a:t>Reduce the usage of fuel</a:t>
            </a:r>
            <a:r>
              <a:rPr lang="en-US" sz="1390"/>
              <a:t>.</a:t>
            </a:r>
            <a:br>
              <a:rPr lang="en-US" sz="1390"/>
            </a:br>
            <a:endParaRPr sz="1390"/>
          </a:p>
          <a:p>
            <a:pPr indent="-316865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90"/>
              <a:buChar char="●"/>
            </a:pPr>
            <a:r>
              <a:rPr lang="en-US" sz="1390"/>
              <a:t>Reduce wastes by reducing crashes</a:t>
            </a:r>
            <a:endParaRPr sz="139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9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9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9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90"/>
          </a:p>
        </p:txBody>
      </p:sp>
      <p:sp>
        <p:nvSpPr>
          <p:cNvPr id="803" name="Google Shape;803;p45"/>
          <p:cNvSpPr txBox="1"/>
          <p:nvPr>
            <p:ph idx="12" type="sldNum"/>
          </p:nvPr>
        </p:nvSpPr>
        <p:spPr>
          <a:xfrm>
            <a:off x="778643" y="5879656"/>
            <a:ext cx="354492" cy="2973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</a:t>
            </a:r>
            <a:endParaRPr/>
          </a:p>
        </p:txBody>
      </p:sp>
      <p:sp>
        <p:nvSpPr>
          <p:cNvPr id="804" name="Google Shape;804;p45"/>
          <p:cNvSpPr txBox="1"/>
          <p:nvPr>
            <p:ph idx="11" type="ftr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ENV 527 – 1</a:t>
            </a:r>
            <a:r>
              <a:rPr baseline="30000" lang="en-US"/>
              <a:t>st</a:t>
            </a:r>
            <a:r>
              <a:rPr lang="en-US"/>
              <a:t> Presentation – Idea Introduction</a:t>
            </a:r>
            <a:endParaRPr/>
          </a:p>
        </p:txBody>
      </p:sp>
      <p:sp>
        <p:nvSpPr>
          <p:cNvPr id="805" name="Google Shape;805;p45"/>
          <p:cNvSpPr txBox="1"/>
          <p:nvPr>
            <p:ph idx="10" type="dt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06 April 2021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46"/>
          <p:cNvSpPr txBox="1"/>
          <p:nvPr>
            <p:ph type="title"/>
          </p:nvPr>
        </p:nvSpPr>
        <p:spPr>
          <a:xfrm>
            <a:off x="6400317" y="707529"/>
            <a:ext cx="44940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Gill Sans"/>
              <a:buNone/>
            </a:pPr>
            <a:r>
              <a:rPr lang="en-US"/>
              <a:t>SWOT</a:t>
            </a:r>
            <a:endParaRPr/>
          </a:p>
        </p:txBody>
      </p:sp>
      <p:sp>
        <p:nvSpPr>
          <p:cNvPr id="811" name="Google Shape;811;p46"/>
          <p:cNvSpPr txBox="1"/>
          <p:nvPr>
            <p:ph idx="5" type="body"/>
          </p:nvPr>
        </p:nvSpPr>
        <p:spPr>
          <a:xfrm>
            <a:off x="314175" y="1727319"/>
            <a:ext cx="12093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Strengths</a:t>
            </a:r>
            <a:endParaRPr/>
          </a:p>
        </p:txBody>
      </p:sp>
      <p:sp>
        <p:nvSpPr>
          <p:cNvPr id="812" name="Google Shape;812;p46"/>
          <p:cNvSpPr txBox="1"/>
          <p:nvPr>
            <p:ph idx="3" type="body"/>
          </p:nvPr>
        </p:nvSpPr>
        <p:spPr>
          <a:xfrm>
            <a:off x="1649100" y="1727325"/>
            <a:ext cx="3547800" cy="18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10000"/>
          </a:bodyPr>
          <a:lstStyle/>
          <a:p>
            <a:pPr indent="-31083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Increase </a:t>
            </a:r>
            <a:r>
              <a:rPr lang="en-US"/>
              <a:t>safety</a:t>
            </a:r>
            <a:r>
              <a:rPr lang="en-US"/>
              <a:t> </a:t>
            </a:r>
            <a:r>
              <a:rPr lang="en-US"/>
              <a:t>and comfort.</a:t>
            </a:r>
            <a:endParaRPr/>
          </a:p>
          <a:p>
            <a:pPr indent="-31083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Smoothens</a:t>
            </a:r>
            <a:r>
              <a:rPr lang="en-US"/>
              <a:t> the traffic flow which decrease the traffic waiting time.</a:t>
            </a:r>
            <a:endParaRPr/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Increase the efficiency of the roads  infrastructure. </a:t>
            </a:r>
            <a:endParaRPr/>
          </a:p>
          <a:p>
            <a:pPr indent="-31083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Decrease fuel  consumption.</a:t>
            </a:r>
            <a:endParaRPr/>
          </a:p>
          <a:p>
            <a:pPr indent="-31083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Decrease </a:t>
            </a:r>
            <a:r>
              <a:rPr lang="en-US"/>
              <a:t>pollution</a:t>
            </a:r>
            <a:r>
              <a:rPr lang="en-US"/>
              <a:t>.</a:t>
            </a:r>
            <a:endParaRPr/>
          </a:p>
          <a:p>
            <a:pPr indent="-31083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Increase the dependency on autonomous </a:t>
            </a:r>
            <a:r>
              <a:rPr lang="en-US"/>
              <a:t>vehicles</a:t>
            </a:r>
            <a:r>
              <a:rPr lang="en-US"/>
              <a:t> which is a international demand.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6"/>
          <p:cNvSpPr txBox="1"/>
          <p:nvPr>
            <p:ph idx="14" type="body"/>
          </p:nvPr>
        </p:nvSpPr>
        <p:spPr>
          <a:xfrm>
            <a:off x="5680850" y="1727325"/>
            <a:ext cx="17340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Opportunities </a:t>
            </a:r>
            <a:endParaRPr/>
          </a:p>
        </p:txBody>
      </p:sp>
      <p:sp>
        <p:nvSpPr>
          <p:cNvPr id="814" name="Google Shape;814;p46"/>
          <p:cNvSpPr txBox="1"/>
          <p:nvPr>
            <p:ph idx="9" type="body"/>
          </p:nvPr>
        </p:nvSpPr>
        <p:spPr>
          <a:xfrm>
            <a:off x="7529625" y="1727325"/>
            <a:ext cx="3824400" cy="24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V2V/V2I communication is a trending field that may assist the traffic management to be more </a:t>
            </a:r>
            <a:r>
              <a:rPr lang="en-US"/>
              <a:t>reliable</a:t>
            </a:r>
            <a:r>
              <a:rPr lang="en-US"/>
              <a:t>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Improving the infrastructure by using one smart algorithm that increase the </a:t>
            </a:r>
            <a:r>
              <a:rPr lang="en-US"/>
              <a:t>efficiency</a:t>
            </a:r>
            <a:r>
              <a:rPr lang="en-US"/>
              <a:t> of your existing infrastructure.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Development of smart cities is a global direction.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Funder and Investors in such business.</a:t>
            </a:r>
            <a:endParaRPr/>
          </a:p>
        </p:txBody>
      </p:sp>
      <p:sp>
        <p:nvSpPr>
          <p:cNvPr id="815" name="Google Shape;815;p46"/>
          <p:cNvSpPr txBox="1"/>
          <p:nvPr>
            <p:ph idx="8" type="body"/>
          </p:nvPr>
        </p:nvSpPr>
        <p:spPr>
          <a:xfrm>
            <a:off x="247200" y="4157625"/>
            <a:ext cx="15810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lang="en-US"/>
              <a:t>Weaknesses</a:t>
            </a:r>
            <a:endParaRPr/>
          </a:p>
        </p:txBody>
      </p:sp>
      <p:sp>
        <p:nvSpPr>
          <p:cNvPr id="816" name="Google Shape;816;p46"/>
          <p:cNvSpPr txBox="1"/>
          <p:nvPr>
            <p:ph idx="6" type="body"/>
          </p:nvPr>
        </p:nvSpPr>
        <p:spPr>
          <a:xfrm>
            <a:off x="1686225" y="4157625"/>
            <a:ext cx="3408600" cy="15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Needs high maintenance.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Needs high quality components.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High </a:t>
            </a:r>
            <a:r>
              <a:rPr lang="en-US"/>
              <a:t>initial</a:t>
            </a:r>
            <a:r>
              <a:rPr lang="en-US"/>
              <a:t> costs.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May cause limits over speed , so it may decrease the </a:t>
            </a:r>
            <a:r>
              <a:rPr lang="en-US"/>
              <a:t>network</a:t>
            </a:r>
            <a:r>
              <a:rPr lang="en-US"/>
              <a:t> </a:t>
            </a:r>
            <a:r>
              <a:rPr lang="en-US"/>
              <a:t>efficiency</a:t>
            </a:r>
            <a:r>
              <a:rPr lang="en-US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46"/>
          <p:cNvSpPr txBox="1"/>
          <p:nvPr>
            <p:ph idx="17" type="body"/>
          </p:nvPr>
        </p:nvSpPr>
        <p:spPr>
          <a:xfrm>
            <a:off x="5757349" y="4547400"/>
            <a:ext cx="15810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Threats</a:t>
            </a:r>
            <a:endParaRPr/>
          </a:p>
        </p:txBody>
      </p:sp>
      <p:sp>
        <p:nvSpPr>
          <p:cNvPr id="818" name="Google Shape;818;p46"/>
          <p:cNvSpPr txBox="1"/>
          <p:nvPr>
            <p:ph idx="15" type="body"/>
          </p:nvPr>
        </p:nvSpPr>
        <p:spPr>
          <a:xfrm>
            <a:off x="7529625" y="4351000"/>
            <a:ext cx="3824400" cy="16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Unpredictable actions from the </a:t>
            </a:r>
            <a:r>
              <a:rPr lang="en-US"/>
              <a:t>autonomous</a:t>
            </a:r>
            <a:r>
              <a:rPr lang="en-US"/>
              <a:t> </a:t>
            </a:r>
            <a:r>
              <a:rPr lang="en-US"/>
              <a:t>vehicles</a:t>
            </a:r>
            <a:r>
              <a:rPr lang="en-US"/>
              <a:t> or traffic lights that may cause disasters.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Increase the </a:t>
            </a:r>
            <a:r>
              <a:rPr lang="en-US"/>
              <a:t>overall</a:t>
            </a:r>
            <a:r>
              <a:rPr lang="en-US"/>
              <a:t> time travel for passengers by putting restrictions over speed.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Car companies may threaten our product </a:t>
            </a:r>
            <a:r>
              <a:rPr lang="en-US"/>
              <a:t>because</a:t>
            </a:r>
            <a:r>
              <a:rPr lang="en-US"/>
              <a:t> we will decrease their production.</a:t>
            </a:r>
            <a:endParaRPr/>
          </a:p>
        </p:txBody>
      </p:sp>
      <p:sp>
        <p:nvSpPr>
          <p:cNvPr id="819" name="Google Shape;819;p46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</a:t>
            </a:r>
            <a:endParaRPr/>
          </a:p>
        </p:txBody>
      </p:sp>
      <p:sp>
        <p:nvSpPr>
          <p:cNvPr id="820" name="Google Shape;820;p46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ENV 527 – 1</a:t>
            </a:r>
            <a:r>
              <a:rPr baseline="30000" lang="en-US"/>
              <a:t>st</a:t>
            </a:r>
            <a:r>
              <a:rPr lang="en-US"/>
              <a:t> Presentation – Idea Introduction</a:t>
            </a:r>
            <a:endParaRPr/>
          </a:p>
        </p:txBody>
      </p:sp>
      <p:sp>
        <p:nvSpPr>
          <p:cNvPr id="821" name="Google Shape;821;p46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06 April 2021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47"/>
          <p:cNvSpPr txBox="1"/>
          <p:nvPr>
            <p:ph type="title"/>
          </p:nvPr>
        </p:nvSpPr>
        <p:spPr>
          <a:xfrm>
            <a:off x="6400317" y="707529"/>
            <a:ext cx="4494000" cy="569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Refined SWOT Matrix</a:t>
            </a:r>
            <a:endParaRPr/>
          </a:p>
        </p:txBody>
      </p:sp>
      <p:graphicFrame>
        <p:nvGraphicFramePr>
          <p:cNvPr id="828" name="Google Shape;828;p47"/>
          <p:cNvGraphicFramePr/>
          <p:nvPr/>
        </p:nvGraphicFramePr>
        <p:xfrm>
          <a:off x="952500" y="1638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{D43F6814-1F2E-4093-8E80-0633A95737B8}</a:tableStyleId>
              </a:tblPr>
              <a:tblGrid>
                <a:gridCol w="3429000"/>
                <a:gridCol w="3429000"/>
                <a:gridCol w="3429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Strengths: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Weaknesses: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Marketing Factors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Various </a:t>
                      </a: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marketing</a:t>
                      </a: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 schemes (pamflet, advertising. etc.) </a:t>
                      </a: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readily</a:t>
                      </a: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 available at low cost 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No recognition of Non-Motorised Transport (NMT) policy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Financial Factors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High demand for public transport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Large area, large population and rapid growth are </a:t>
                      </a: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difficult</a:t>
                      </a: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 to manage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Operation Factors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Capability to carry high volumes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Weak enforcement of traffic laws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Organizational Factors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Suitable for long distance transport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Lack of organizational capacity to cover entire region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Opportunities: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Threats: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Micro Environment Forces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2385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500"/>
                        <a:buChar char="●"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Large Population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  <a:p>
                      <a:pPr indent="-32385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500"/>
                        <a:buChar char="●"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Robust economy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  <a:p>
                      <a:pPr indent="-32385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500"/>
                        <a:buChar char="●"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Attractive for </a:t>
                      </a: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investment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  <a:p>
                      <a:pPr indent="-32385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500"/>
                        <a:buChar char="●"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strategic location as an economic hub (great economic potential)</a:t>
                      </a: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 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2385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500"/>
                        <a:buChar char="●"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Insufficient (transport) </a:t>
                      </a: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infrastructure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  <a:p>
                      <a:pPr indent="-32385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500"/>
                        <a:buChar char="●"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Weak technology and </a:t>
                      </a: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innovation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  <a:p>
                      <a:pPr indent="-32385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500"/>
                        <a:buChar char="●"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Risk of climate change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  <a:p>
                      <a:pPr indent="-32385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500"/>
                        <a:buChar char="●"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Unpredictable weather conditions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8"/>
          <p:cNvSpPr txBox="1"/>
          <p:nvPr>
            <p:ph type="title"/>
          </p:nvPr>
        </p:nvSpPr>
        <p:spPr>
          <a:xfrm>
            <a:off x="6400317" y="707529"/>
            <a:ext cx="4494000" cy="569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Business Plan</a:t>
            </a:r>
            <a:endParaRPr/>
          </a:p>
        </p:txBody>
      </p:sp>
      <p:graphicFrame>
        <p:nvGraphicFramePr>
          <p:cNvPr id="835" name="Google Shape;835;p48"/>
          <p:cNvGraphicFramePr/>
          <p:nvPr/>
        </p:nvGraphicFramePr>
        <p:xfrm>
          <a:off x="952500" y="1638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{D43F6814-1F2E-4093-8E80-0633A95737B8}</a:tableStyleId>
              </a:tblPr>
              <a:tblGrid>
                <a:gridCol w="3429000"/>
                <a:gridCol w="3429000"/>
                <a:gridCol w="3429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Strengths: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Weaknesses: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Opportunities: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SO Strategies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  <a:p>
                      <a:pPr indent="-32385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500"/>
                        <a:buChar char="●"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Utilizing rising economy and large populus to enforce traffic regulations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  <a:p>
                      <a:pPr indent="-32385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500"/>
                        <a:buChar char="●"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Implement long distance routes such as highways with less exits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  <a:p>
                      <a:pPr indent="-32385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500"/>
                        <a:buChar char="●"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Apply services along routes as a </a:t>
                      </a: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secondary income source 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WO Strategies	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  <a:p>
                      <a:pPr indent="-32385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500"/>
                        <a:buChar char="●"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Enforce strict laws and regulations for transportation routes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  <a:p>
                      <a:pPr indent="-32385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500"/>
                        <a:buChar char="●"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Employ official NMT routes and raise awareness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  <a:p>
                      <a:pPr indent="-32385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500"/>
                        <a:buChar char="●"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Implement subway/train routes to regulate dense population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Threats: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ST Strategies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  <a:p>
                      <a:pPr indent="-32385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500"/>
                        <a:buChar char="●"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Invest in transportation technologies 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  <a:p>
                      <a:pPr indent="-32385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500"/>
                        <a:buChar char="●"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Promote events to increase awareness of public safety and transport regulations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WT Strategies	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  <a:p>
                      <a:pPr indent="-32385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500"/>
                        <a:buChar char="●"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Using subway/train system to reduce weather climate effects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  <a:p>
                      <a:pPr indent="-32385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500"/>
                        <a:buChar char="●"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Employ rapid traffic regulations for crash incidents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  <a:p>
                      <a:pPr indent="-32385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500"/>
                        <a:buChar char="●"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Regularly enhance and update transport infrastructure with latest technologies 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12">
      <a:dk1>
        <a:srgbClr val="00BBBB"/>
      </a:dk1>
      <a:lt1>
        <a:srgbClr val="000000"/>
      </a:lt1>
      <a:dk2>
        <a:srgbClr val="999999"/>
      </a:dk2>
      <a:lt2>
        <a:srgbClr val="FFFFFF"/>
      </a:lt2>
      <a:accent1>
        <a:srgbClr val="004448"/>
      </a:accent1>
      <a:accent2>
        <a:srgbClr val="482845"/>
      </a:accent2>
      <a:accent3>
        <a:srgbClr val="7A0000"/>
      </a:accent3>
      <a:accent4>
        <a:srgbClr val="969959"/>
      </a:accent4>
      <a:accent5>
        <a:srgbClr val="225B5F"/>
      </a:accent5>
      <a:accent6>
        <a:srgbClr val="3D8C41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